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Lst>
  <p:sldSz cx="10693400" cy="7562850"/>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 y="7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1800" b="0" i="0">
                <a:solidFill>
                  <a:srgbClr val="685F51"/>
                </a:solidFill>
                <a:latin typeface="Verdana"/>
                <a:cs typeface="Verdana"/>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685F5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685F51"/>
                </a:solidFill>
                <a:latin typeface="Verdana"/>
                <a:cs typeface="Verdan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685F5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2565" y="385726"/>
            <a:ext cx="3516629" cy="299720"/>
          </a:xfrm>
          <a:prstGeom prst="rect">
            <a:avLst/>
          </a:prstGeom>
        </p:spPr>
        <p:txBody>
          <a:bodyPr wrap="square" lIns="0" tIns="0" rIns="0" bIns="0">
            <a:spAutoFit/>
          </a:bodyPr>
          <a:lstStyle>
            <a:lvl1pPr>
              <a:defRPr sz="1800" b="0" i="0">
                <a:solidFill>
                  <a:srgbClr val="685F51"/>
                </a:solidFill>
                <a:latin typeface="Verdana"/>
                <a:cs typeface="Verdana"/>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17.png"/><Relationship Id="rId34" Type="http://schemas.openxmlformats.org/officeDocument/2006/relationships/image" Target="../media/image30.png"/><Relationship Id="rId7" Type="http://schemas.openxmlformats.org/officeDocument/2006/relationships/image" Target="../media/image3.png"/><Relationship Id="rId12" Type="http://schemas.openxmlformats.org/officeDocument/2006/relationships/image" Target="../media/image8.jp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www.linkedin.com/company/erasmusplus-hire-project" TargetMode="External"/><Relationship Id="rId11" Type="http://schemas.openxmlformats.org/officeDocument/2006/relationships/image" Target="../media/image7.png"/><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hyperlink" Target="http://www.facebook.com/erasmusplus.hireproject" TargetMode="External"/><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32.png"/><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hyperlink" Target="http://www.hire-project.eu/" TargetMode="Externa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767" y="405129"/>
            <a:ext cx="3516629" cy="443711"/>
          </a:xfrm>
          <a:prstGeom prst="rect">
            <a:avLst/>
          </a:prstGeom>
        </p:spPr>
        <p:txBody>
          <a:bodyPr vert="horz" wrap="square" lIns="0" tIns="12700" rIns="0" bIns="0" rtlCol="0">
            <a:spAutoFit/>
          </a:bodyPr>
          <a:lstStyle/>
          <a:p>
            <a:pPr marL="12700" algn="ctr">
              <a:lnSpc>
                <a:spcPct val="100000"/>
              </a:lnSpc>
              <a:spcBef>
                <a:spcPts val="100"/>
              </a:spcBef>
            </a:pPr>
            <a:r>
              <a:rPr lang="el-GR" sz="2800" b="1" dirty="0">
                <a:latin typeface="Geogrotesque-Rg"/>
              </a:rPr>
              <a:t>ΣΥΜΠΡΑΞΗ</a:t>
            </a:r>
            <a:endParaRPr sz="2800" b="1" dirty="0">
              <a:latin typeface="Geogrotesque-Rg"/>
            </a:endParaRPr>
          </a:p>
        </p:txBody>
      </p:sp>
      <p:grpSp>
        <p:nvGrpSpPr>
          <p:cNvPr id="3" name="object 3"/>
          <p:cNvGrpSpPr/>
          <p:nvPr/>
        </p:nvGrpSpPr>
        <p:grpSpPr>
          <a:xfrm>
            <a:off x="2129104" y="1212773"/>
            <a:ext cx="1106170" cy="523875"/>
            <a:chOff x="2129104" y="1212773"/>
            <a:chExt cx="1106170" cy="523875"/>
          </a:xfrm>
        </p:grpSpPr>
        <p:pic>
          <p:nvPicPr>
            <p:cNvPr id="4" name="object 4"/>
            <p:cNvPicPr/>
            <p:nvPr/>
          </p:nvPicPr>
          <p:blipFill>
            <a:blip r:embed="rId2" cstate="print"/>
            <a:stretch>
              <a:fillRect/>
            </a:stretch>
          </p:blipFill>
          <p:spPr>
            <a:xfrm>
              <a:off x="2208511" y="1276146"/>
              <a:ext cx="184876" cy="230530"/>
            </a:xfrm>
            <a:prstGeom prst="rect">
              <a:avLst/>
            </a:prstGeom>
          </p:spPr>
        </p:pic>
        <p:pic>
          <p:nvPicPr>
            <p:cNvPr id="5" name="object 5"/>
            <p:cNvPicPr/>
            <p:nvPr/>
          </p:nvPicPr>
          <p:blipFill>
            <a:blip r:embed="rId3" cstate="print"/>
            <a:stretch>
              <a:fillRect/>
            </a:stretch>
          </p:blipFill>
          <p:spPr>
            <a:xfrm>
              <a:off x="2129104" y="1212773"/>
              <a:ext cx="1106170" cy="523328"/>
            </a:xfrm>
            <a:prstGeom prst="rect">
              <a:avLst/>
            </a:prstGeom>
          </p:spPr>
        </p:pic>
      </p:grpSp>
      <p:sp>
        <p:nvSpPr>
          <p:cNvPr id="6" name="object 6"/>
          <p:cNvSpPr txBox="1"/>
          <p:nvPr/>
        </p:nvSpPr>
        <p:spPr>
          <a:xfrm>
            <a:off x="2060359" y="1795386"/>
            <a:ext cx="1221740"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231F20"/>
                </a:solidFill>
                <a:latin typeface="Verdana"/>
                <a:cs typeface="Verdana"/>
              </a:rPr>
              <a:t>ﬂoridauniversitaria.es</a:t>
            </a:r>
            <a:endParaRPr sz="1000" dirty="0">
              <a:latin typeface="Verdana"/>
              <a:cs typeface="Verdana"/>
            </a:endParaRPr>
          </a:p>
        </p:txBody>
      </p:sp>
      <p:sp>
        <p:nvSpPr>
          <p:cNvPr id="7" name="object 7"/>
          <p:cNvSpPr txBox="1"/>
          <p:nvPr/>
        </p:nvSpPr>
        <p:spPr>
          <a:xfrm>
            <a:off x="428007" y="5184270"/>
            <a:ext cx="5059996" cy="2049279"/>
          </a:xfrm>
          <a:prstGeom prst="rect">
            <a:avLst/>
          </a:prstGeom>
        </p:spPr>
        <p:txBody>
          <a:bodyPr vert="horz" wrap="square" lIns="0" tIns="12700" rIns="0" bIns="0" rtlCol="0">
            <a:spAutoFit/>
          </a:bodyPr>
          <a:lstStyle/>
          <a:p>
            <a:pPr marL="12065" marR="69215" algn="ctr">
              <a:lnSpc>
                <a:spcPct val="100000"/>
              </a:lnSpc>
              <a:spcBef>
                <a:spcPts val="100"/>
              </a:spcBef>
            </a:pPr>
            <a:r>
              <a:rPr lang="el-GR" sz="1000" i="1" spc="-45" dirty="0">
                <a:solidFill>
                  <a:srgbClr val="231F20"/>
                </a:solidFill>
                <a:latin typeface="Geogrotesque-Rg"/>
                <a:cs typeface="Trebuchet MS"/>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000" i="1" spc="-45" dirty="0" err="1">
                <a:solidFill>
                  <a:srgbClr val="231F20"/>
                </a:solidFill>
                <a:latin typeface="Geogrotesque-Rg"/>
                <a:cs typeface="Trebuchet MS"/>
              </a:rPr>
              <a:t>κατ'ανάγκη</a:t>
            </a:r>
            <a:r>
              <a:rPr lang="el-GR" sz="1000" i="1" spc="-45" dirty="0">
                <a:solidFill>
                  <a:srgbClr val="231F20"/>
                </a:solidFill>
                <a:latin typeface="Geogrotesque-Rg"/>
                <a:cs typeface="Trebuchet MS"/>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i="1" spc="-45" dirty="0">
              <a:solidFill>
                <a:srgbClr val="231F20"/>
              </a:solidFill>
              <a:latin typeface="Geogrotesque-Rg"/>
              <a:cs typeface="Trebuchet MS"/>
            </a:endParaRPr>
          </a:p>
          <a:p>
            <a:pPr marL="12065" marR="69215" algn="ctr">
              <a:lnSpc>
                <a:spcPct val="100000"/>
              </a:lnSpc>
              <a:spcBef>
                <a:spcPts val="100"/>
              </a:spcBef>
            </a:pPr>
            <a:endParaRPr lang="en-US" sz="1000" i="1" spc="-45" dirty="0">
              <a:solidFill>
                <a:srgbClr val="231F20"/>
              </a:solidFill>
              <a:latin typeface="Geogrotesque-Rg"/>
              <a:cs typeface="Trebuchet MS"/>
            </a:endParaRPr>
          </a:p>
          <a:p>
            <a:pPr marL="12065" marR="69215" algn="ctr">
              <a:lnSpc>
                <a:spcPct val="100000"/>
              </a:lnSpc>
              <a:spcBef>
                <a:spcPts val="100"/>
              </a:spcBef>
            </a:pPr>
            <a:endParaRPr sz="900" dirty="0">
              <a:latin typeface="Trebuchet MS"/>
              <a:cs typeface="Trebuchet MS"/>
            </a:endParaRPr>
          </a:p>
          <a:p>
            <a:pPr marL="1162050">
              <a:lnSpc>
                <a:spcPts val="1639"/>
              </a:lnSpc>
              <a:spcBef>
                <a:spcPts val="5"/>
              </a:spcBef>
            </a:pPr>
            <a:r>
              <a:rPr sz="1400" spc="-25" dirty="0">
                <a:solidFill>
                  <a:srgbClr val="231F20"/>
                </a:solidFill>
                <a:latin typeface="Geogrotesque-Rg"/>
                <a:cs typeface="Trebuchet MS"/>
              </a:rPr>
              <a:t>WEB</a:t>
            </a:r>
            <a:endParaRPr sz="1400" dirty="0">
              <a:latin typeface="Geogrotesque-Rg"/>
              <a:cs typeface="Trebuchet MS"/>
            </a:endParaRPr>
          </a:p>
          <a:p>
            <a:pPr marL="1162050">
              <a:lnSpc>
                <a:spcPts val="1160"/>
              </a:lnSpc>
            </a:pPr>
            <a:r>
              <a:rPr lang="es-ES" sz="1000" b="1" dirty="0">
                <a:solidFill>
                  <a:srgbClr val="231F20"/>
                </a:solidFill>
                <a:latin typeface="Geogrotesque-Rg"/>
                <a:hlinkClick r:id="rId4">
                  <a:extLst>
                    <a:ext uri="{A12FA001-AC4F-418D-AE19-62706E023703}">
                      <ahyp:hlinkClr xmlns:ahyp="http://schemas.microsoft.com/office/drawing/2018/hyperlinkcolor" val="tx"/>
                    </a:ext>
                  </a:extLst>
                </a:hlinkClick>
              </a:rPr>
              <a:t>www.</a:t>
            </a:r>
            <a:r>
              <a:rPr sz="1000" b="1" dirty="0">
                <a:solidFill>
                  <a:srgbClr val="231F20"/>
                </a:solidFill>
                <a:latin typeface="Geogrotesque-Rg"/>
                <a:hlinkClick r:id="rId4">
                  <a:extLst>
                    <a:ext uri="{A12FA001-AC4F-418D-AE19-62706E023703}">
                      <ahyp:hlinkClr xmlns:ahyp="http://schemas.microsoft.com/office/drawing/2018/hyperlinkcolor" val="tx"/>
                    </a:ext>
                  </a:extLst>
                </a:hlinkClick>
              </a:rPr>
              <a:t>hire-project.eu</a:t>
            </a:r>
            <a:r>
              <a:rPr lang="es-ES" sz="1000" b="1" dirty="0">
                <a:solidFill>
                  <a:srgbClr val="231F20"/>
                </a:solidFill>
                <a:latin typeface="Geogrotesque-Rg"/>
              </a:rPr>
              <a:t> </a:t>
            </a:r>
            <a:endParaRPr sz="1000" b="1" dirty="0">
              <a:solidFill>
                <a:srgbClr val="231F20"/>
              </a:solidFill>
              <a:latin typeface="Geogrotesque-Rg"/>
            </a:endParaRPr>
          </a:p>
          <a:p>
            <a:pPr marL="1162050">
              <a:lnSpc>
                <a:spcPts val="1639"/>
              </a:lnSpc>
              <a:spcBef>
                <a:spcPts val="80"/>
              </a:spcBef>
            </a:pPr>
            <a:r>
              <a:rPr sz="1400" spc="-10" dirty="0">
                <a:solidFill>
                  <a:srgbClr val="231F20"/>
                </a:solidFill>
                <a:latin typeface="Geogrotesque-Rg"/>
                <a:cs typeface="Trebuchet MS"/>
              </a:rPr>
              <a:t>FACEBOOK</a:t>
            </a:r>
            <a:endParaRPr sz="1400" dirty="0">
              <a:latin typeface="Geogrotesque-Rg"/>
              <a:cs typeface="Trebuchet MS"/>
            </a:endParaRPr>
          </a:p>
          <a:p>
            <a:pPr marL="1162050">
              <a:lnSpc>
                <a:spcPts val="1160"/>
              </a:lnSpc>
            </a:pPr>
            <a:r>
              <a:rPr sz="1000" b="1" dirty="0">
                <a:solidFill>
                  <a:srgbClr val="231F20"/>
                </a:solidFill>
                <a:latin typeface="Geogrotesque-Rg"/>
                <a:cs typeface="Verdana"/>
              </a:rPr>
              <a:t>https:/</a:t>
            </a:r>
            <a:r>
              <a:rPr sz="1000" b="1" dirty="0">
                <a:solidFill>
                  <a:srgbClr val="231F20"/>
                </a:solidFill>
                <a:latin typeface="Geogrotesque-Rg"/>
                <a:cs typeface="Verdana"/>
                <a:hlinkClick r:id="rId5"/>
              </a:rPr>
              <a:t>/www.facebook.com/erasmusplus.hireproject</a:t>
            </a:r>
            <a:endParaRPr sz="1000" b="1" dirty="0">
              <a:latin typeface="Geogrotesque-Rg"/>
              <a:cs typeface="Verdana"/>
            </a:endParaRPr>
          </a:p>
          <a:p>
            <a:pPr marL="1162050">
              <a:lnSpc>
                <a:spcPts val="1639"/>
              </a:lnSpc>
              <a:spcBef>
                <a:spcPts val="80"/>
              </a:spcBef>
            </a:pPr>
            <a:r>
              <a:rPr sz="1400" spc="-10" dirty="0">
                <a:solidFill>
                  <a:srgbClr val="231F20"/>
                </a:solidFill>
                <a:latin typeface="Geogrotesque-Rg"/>
                <a:cs typeface="Trebuchet MS"/>
              </a:rPr>
              <a:t>LINKEDIN</a:t>
            </a:r>
            <a:endParaRPr sz="1400" dirty="0">
              <a:latin typeface="Geogrotesque-Rg"/>
              <a:cs typeface="Trebuchet MS"/>
            </a:endParaRPr>
          </a:p>
          <a:p>
            <a:pPr marL="1162050">
              <a:lnSpc>
                <a:spcPts val="1160"/>
              </a:lnSpc>
            </a:pPr>
            <a:r>
              <a:rPr sz="1000" b="1" dirty="0">
                <a:solidFill>
                  <a:srgbClr val="231F20"/>
                </a:solidFill>
                <a:latin typeface="Geogrotesque-Rg"/>
              </a:rPr>
              <a:t>https:/</a:t>
            </a:r>
            <a:r>
              <a:rPr sz="1000" b="1" dirty="0">
                <a:solidFill>
                  <a:srgbClr val="231F20"/>
                </a:solidFill>
                <a:latin typeface="Geogrotesque-Rg"/>
                <a:hlinkClick r:id="rId6">
                  <a:extLst>
                    <a:ext uri="{A12FA001-AC4F-418D-AE19-62706E023703}">
                      <ahyp:hlinkClr xmlns:ahyp="http://schemas.microsoft.com/office/drawing/2018/hyperlinkcolor" val="tx"/>
                    </a:ext>
                  </a:extLst>
                </a:hlinkClick>
              </a:rPr>
              <a:t>/www.linkedin.com/company/erasmusplus-hire-project</a:t>
            </a:r>
            <a:endParaRPr sz="1000" b="1" dirty="0">
              <a:solidFill>
                <a:srgbClr val="231F20"/>
              </a:solidFill>
              <a:latin typeface="Geogrotesque-Rg"/>
            </a:endParaRPr>
          </a:p>
        </p:txBody>
      </p:sp>
      <p:sp>
        <p:nvSpPr>
          <p:cNvPr id="8" name="object 8"/>
          <p:cNvSpPr txBox="1"/>
          <p:nvPr/>
        </p:nvSpPr>
        <p:spPr>
          <a:xfrm>
            <a:off x="2218865" y="865124"/>
            <a:ext cx="926648" cy="228268"/>
          </a:xfrm>
          <a:prstGeom prst="rect">
            <a:avLst/>
          </a:prstGeom>
        </p:spPr>
        <p:txBody>
          <a:bodyPr vert="horz" wrap="square" lIns="0" tIns="12700" rIns="0" bIns="0" rtlCol="0">
            <a:spAutoFit/>
          </a:bodyPr>
          <a:lstStyle/>
          <a:p>
            <a:pPr marL="12700">
              <a:lnSpc>
                <a:spcPct val="100000"/>
              </a:lnSpc>
              <a:spcBef>
                <a:spcPts val="100"/>
              </a:spcBef>
            </a:pPr>
            <a:r>
              <a:rPr lang="el-GR" sz="1400" i="1" dirty="0">
                <a:solidFill>
                  <a:srgbClr val="231F20"/>
                </a:solidFill>
                <a:latin typeface="Geogrotesque-Rg"/>
                <a:cs typeface="Trebuchet MS"/>
              </a:rPr>
              <a:t>Συντονιστής</a:t>
            </a:r>
            <a:endParaRPr sz="1400" dirty="0">
              <a:latin typeface="Geogrotesque-Rg"/>
              <a:cs typeface="Trebuchet MS"/>
            </a:endParaRPr>
          </a:p>
        </p:txBody>
      </p:sp>
      <p:sp>
        <p:nvSpPr>
          <p:cNvPr id="9" name="object 9"/>
          <p:cNvSpPr txBox="1"/>
          <p:nvPr/>
        </p:nvSpPr>
        <p:spPr>
          <a:xfrm>
            <a:off x="2026950" y="2148795"/>
            <a:ext cx="1448384" cy="228268"/>
          </a:xfrm>
          <a:prstGeom prst="rect">
            <a:avLst/>
          </a:prstGeom>
        </p:spPr>
        <p:txBody>
          <a:bodyPr vert="horz" wrap="square" lIns="0" tIns="12700" rIns="0" bIns="0" rtlCol="0">
            <a:spAutoFit/>
          </a:bodyPr>
          <a:lstStyle/>
          <a:p>
            <a:pPr marL="12700">
              <a:lnSpc>
                <a:spcPct val="100000"/>
              </a:lnSpc>
              <a:spcBef>
                <a:spcPts val="100"/>
              </a:spcBef>
            </a:pPr>
            <a:r>
              <a:rPr lang="el-GR" sz="1400" i="1" dirty="0">
                <a:solidFill>
                  <a:srgbClr val="231F20"/>
                </a:solidFill>
                <a:latin typeface="Geogrotesque-Rg"/>
              </a:rPr>
              <a:t>Εταίροι του έργου</a:t>
            </a:r>
            <a:endParaRPr sz="1400" i="1" dirty="0">
              <a:solidFill>
                <a:srgbClr val="231F20"/>
              </a:solidFill>
              <a:latin typeface="Geogrotesque-Rg"/>
            </a:endParaRPr>
          </a:p>
        </p:txBody>
      </p:sp>
      <p:grpSp>
        <p:nvGrpSpPr>
          <p:cNvPr id="41" name="object 41"/>
          <p:cNvGrpSpPr/>
          <p:nvPr/>
        </p:nvGrpSpPr>
        <p:grpSpPr>
          <a:xfrm>
            <a:off x="347538" y="6046263"/>
            <a:ext cx="1103630" cy="1105535"/>
            <a:chOff x="478047" y="5995758"/>
            <a:chExt cx="1103630" cy="1105535"/>
          </a:xfrm>
        </p:grpSpPr>
        <p:sp>
          <p:nvSpPr>
            <p:cNvPr id="42" name="object 42"/>
            <p:cNvSpPr/>
            <p:nvPr/>
          </p:nvSpPr>
          <p:spPr>
            <a:xfrm>
              <a:off x="478040" y="5995771"/>
              <a:ext cx="1103630" cy="1105535"/>
            </a:xfrm>
            <a:custGeom>
              <a:avLst/>
              <a:gdLst/>
              <a:ahLst/>
              <a:cxnLst/>
              <a:rect l="l" t="t" r="r" b="b"/>
              <a:pathLst>
                <a:path w="1103630" h="1105534">
                  <a:moveTo>
                    <a:pt x="773798" y="706310"/>
                  </a:moveTo>
                  <a:lnTo>
                    <a:pt x="747547" y="677545"/>
                  </a:lnTo>
                  <a:lnTo>
                    <a:pt x="741362" y="677684"/>
                  </a:lnTo>
                  <a:lnTo>
                    <a:pt x="734809" y="679627"/>
                  </a:lnTo>
                  <a:lnTo>
                    <a:pt x="729145" y="682282"/>
                  </a:lnTo>
                  <a:lnTo>
                    <a:pt x="697166" y="695325"/>
                  </a:lnTo>
                  <a:lnTo>
                    <a:pt x="630847" y="712139"/>
                  </a:lnTo>
                  <a:lnTo>
                    <a:pt x="571715" y="718286"/>
                  </a:lnTo>
                  <a:lnTo>
                    <a:pt x="546696" y="718553"/>
                  </a:lnTo>
                  <a:lnTo>
                    <a:pt x="521665" y="717473"/>
                  </a:lnTo>
                  <a:lnTo>
                    <a:pt x="465505" y="710349"/>
                  </a:lnTo>
                  <a:lnTo>
                    <a:pt x="405168" y="694105"/>
                  </a:lnTo>
                  <a:lnTo>
                    <a:pt x="370941" y="679462"/>
                  </a:lnTo>
                  <a:lnTo>
                    <a:pt x="368236" y="678599"/>
                  </a:lnTo>
                  <a:lnTo>
                    <a:pt x="333387" y="694309"/>
                  </a:lnTo>
                  <a:lnTo>
                    <a:pt x="331203" y="704265"/>
                  </a:lnTo>
                  <a:lnTo>
                    <a:pt x="332778" y="713981"/>
                  </a:lnTo>
                  <a:lnTo>
                    <a:pt x="400367" y="751230"/>
                  </a:lnTo>
                  <a:lnTo>
                    <a:pt x="450138" y="764705"/>
                  </a:lnTo>
                  <a:lnTo>
                    <a:pt x="501103" y="772845"/>
                  </a:lnTo>
                  <a:lnTo>
                    <a:pt x="553224" y="775995"/>
                  </a:lnTo>
                  <a:lnTo>
                    <a:pt x="614400" y="770928"/>
                  </a:lnTo>
                  <a:lnTo>
                    <a:pt x="673519" y="760450"/>
                  </a:lnTo>
                  <a:lnTo>
                    <a:pt x="730643" y="741972"/>
                  </a:lnTo>
                  <a:lnTo>
                    <a:pt x="767664" y="722426"/>
                  </a:lnTo>
                  <a:lnTo>
                    <a:pt x="772033" y="714933"/>
                  </a:lnTo>
                  <a:lnTo>
                    <a:pt x="773798" y="706310"/>
                  </a:lnTo>
                  <a:close/>
                </a:path>
                <a:path w="1103630" h="1105534">
                  <a:moveTo>
                    <a:pt x="1103630" y="641121"/>
                  </a:moveTo>
                  <a:lnTo>
                    <a:pt x="1102360" y="609549"/>
                  </a:lnTo>
                  <a:lnTo>
                    <a:pt x="1102360" y="504126"/>
                  </a:lnTo>
                  <a:lnTo>
                    <a:pt x="1092200" y="480428"/>
                  </a:lnTo>
                  <a:lnTo>
                    <a:pt x="1074420" y="461124"/>
                  </a:lnTo>
                  <a:lnTo>
                    <a:pt x="1051560" y="447954"/>
                  </a:lnTo>
                  <a:lnTo>
                    <a:pt x="1049020" y="447433"/>
                  </a:lnTo>
                  <a:lnTo>
                    <a:pt x="1049020" y="525538"/>
                  </a:lnTo>
                  <a:lnTo>
                    <a:pt x="1049020" y="633336"/>
                  </a:lnTo>
                  <a:lnTo>
                    <a:pt x="1021080" y="662927"/>
                  </a:lnTo>
                  <a:lnTo>
                    <a:pt x="1018540" y="663028"/>
                  </a:lnTo>
                  <a:lnTo>
                    <a:pt x="1012190" y="662546"/>
                  </a:lnTo>
                  <a:lnTo>
                    <a:pt x="1003300" y="663028"/>
                  </a:lnTo>
                  <a:lnTo>
                    <a:pt x="994410" y="663028"/>
                  </a:lnTo>
                  <a:lnTo>
                    <a:pt x="994410" y="498805"/>
                  </a:lnTo>
                  <a:lnTo>
                    <a:pt x="1003300" y="498640"/>
                  </a:lnTo>
                  <a:lnTo>
                    <a:pt x="1010920" y="498436"/>
                  </a:lnTo>
                  <a:lnTo>
                    <a:pt x="1047750" y="516686"/>
                  </a:lnTo>
                  <a:lnTo>
                    <a:pt x="1049020" y="525538"/>
                  </a:lnTo>
                  <a:lnTo>
                    <a:pt x="1049020" y="447433"/>
                  </a:lnTo>
                  <a:lnTo>
                    <a:pt x="1026160" y="442683"/>
                  </a:lnTo>
                  <a:lnTo>
                    <a:pt x="994410" y="442633"/>
                  </a:lnTo>
                  <a:lnTo>
                    <a:pt x="994410" y="358330"/>
                  </a:lnTo>
                  <a:lnTo>
                    <a:pt x="985520" y="311454"/>
                  </a:lnTo>
                  <a:lnTo>
                    <a:pt x="953770" y="262369"/>
                  </a:lnTo>
                  <a:lnTo>
                    <a:pt x="938530" y="249491"/>
                  </a:lnTo>
                  <a:lnTo>
                    <a:pt x="938530" y="357314"/>
                  </a:lnTo>
                  <a:lnTo>
                    <a:pt x="938530" y="824674"/>
                  </a:lnTo>
                  <a:lnTo>
                    <a:pt x="925830" y="873480"/>
                  </a:lnTo>
                  <a:lnTo>
                    <a:pt x="887730" y="905446"/>
                  </a:lnTo>
                  <a:lnTo>
                    <a:pt x="678180" y="911428"/>
                  </a:lnTo>
                  <a:lnTo>
                    <a:pt x="645160" y="911339"/>
                  </a:lnTo>
                  <a:lnTo>
                    <a:pt x="636270" y="911847"/>
                  </a:lnTo>
                  <a:lnTo>
                    <a:pt x="628650" y="913511"/>
                  </a:lnTo>
                  <a:lnTo>
                    <a:pt x="619760" y="916381"/>
                  </a:lnTo>
                  <a:lnTo>
                    <a:pt x="612140" y="920534"/>
                  </a:lnTo>
                  <a:lnTo>
                    <a:pt x="572770" y="945896"/>
                  </a:lnTo>
                  <a:lnTo>
                    <a:pt x="448310" y="1023264"/>
                  </a:lnTo>
                  <a:lnTo>
                    <a:pt x="445770" y="1024712"/>
                  </a:lnTo>
                  <a:lnTo>
                    <a:pt x="441960" y="1026934"/>
                  </a:lnTo>
                  <a:lnTo>
                    <a:pt x="441960" y="948220"/>
                  </a:lnTo>
                  <a:lnTo>
                    <a:pt x="439420" y="931443"/>
                  </a:lnTo>
                  <a:lnTo>
                    <a:pt x="433070" y="919873"/>
                  </a:lnTo>
                  <a:lnTo>
                    <a:pt x="420370" y="913231"/>
                  </a:lnTo>
                  <a:lnTo>
                    <a:pt x="405130" y="911237"/>
                  </a:lnTo>
                  <a:lnTo>
                    <a:pt x="378460" y="911466"/>
                  </a:lnTo>
                  <a:lnTo>
                    <a:pt x="247650" y="911593"/>
                  </a:lnTo>
                  <a:lnTo>
                    <a:pt x="199390" y="895527"/>
                  </a:lnTo>
                  <a:lnTo>
                    <a:pt x="168910" y="853122"/>
                  </a:lnTo>
                  <a:lnTo>
                    <a:pt x="165100" y="673328"/>
                  </a:lnTo>
                  <a:lnTo>
                    <a:pt x="165100" y="358165"/>
                  </a:lnTo>
                  <a:lnTo>
                    <a:pt x="186690" y="303555"/>
                  </a:lnTo>
                  <a:lnTo>
                    <a:pt x="237490" y="278066"/>
                  </a:lnTo>
                  <a:lnTo>
                    <a:pt x="328930" y="276733"/>
                  </a:lnTo>
                  <a:lnTo>
                    <a:pt x="331470" y="276733"/>
                  </a:lnTo>
                  <a:lnTo>
                    <a:pt x="716280" y="276669"/>
                  </a:lnTo>
                  <a:lnTo>
                    <a:pt x="718820" y="276669"/>
                  </a:lnTo>
                  <a:lnTo>
                    <a:pt x="772160" y="276656"/>
                  </a:lnTo>
                  <a:lnTo>
                    <a:pt x="773430" y="276656"/>
                  </a:lnTo>
                  <a:lnTo>
                    <a:pt x="849630" y="276656"/>
                  </a:lnTo>
                  <a:lnTo>
                    <a:pt x="864870" y="277507"/>
                  </a:lnTo>
                  <a:lnTo>
                    <a:pt x="904240" y="292963"/>
                  </a:lnTo>
                  <a:lnTo>
                    <a:pt x="935990" y="338340"/>
                  </a:lnTo>
                  <a:lnTo>
                    <a:pt x="938530" y="357314"/>
                  </a:lnTo>
                  <a:lnTo>
                    <a:pt x="938530" y="249491"/>
                  </a:lnTo>
                  <a:lnTo>
                    <a:pt x="894080" y="226326"/>
                  </a:lnTo>
                  <a:lnTo>
                    <a:pt x="853440" y="220853"/>
                  </a:lnTo>
                  <a:lnTo>
                    <a:pt x="778510" y="220738"/>
                  </a:lnTo>
                  <a:lnTo>
                    <a:pt x="775970" y="220268"/>
                  </a:lnTo>
                  <a:lnTo>
                    <a:pt x="773430" y="220027"/>
                  </a:lnTo>
                  <a:lnTo>
                    <a:pt x="773430" y="161175"/>
                  </a:lnTo>
                  <a:lnTo>
                    <a:pt x="775970" y="160451"/>
                  </a:lnTo>
                  <a:lnTo>
                    <a:pt x="777240" y="159956"/>
                  </a:lnTo>
                  <a:lnTo>
                    <a:pt x="816610" y="126377"/>
                  </a:lnTo>
                  <a:lnTo>
                    <a:pt x="828040" y="77711"/>
                  </a:lnTo>
                  <a:lnTo>
                    <a:pt x="822960" y="51066"/>
                  </a:lnTo>
                  <a:lnTo>
                    <a:pt x="808990" y="29400"/>
                  </a:lnTo>
                  <a:lnTo>
                    <a:pt x="791210" y="13373"/>
                  </a:lnTo>
                  <a:lnTo>
                    <a:pt x="772160" y="4292"/>
                  </a:lnTo>
                  <a:lnTo>
                    <a:pt x="772160" y="82969"/>
                  </a:lnTo>
                  <a:lnTo>
                    <a:pt x="770890" y="93408"/>
                  </a:lnTo>
                  <a:lnTo>
                    <a:pt x="764540" y="102006"/>
                  </a:lnTo>
                  <a:lnTo>
                    <a:pt x="756920" y="107911"/>
                  </a:lnTo>
                  <a:lnTo>
                    <a:pt x="746760" y="110274"/>
                  </a:lnTo>
                  <a:lnTo>
                    <a:pt x="735330" y="108470"/>
                  </a:lnTo>
                  <a:lnTo>
                    <a:pt x="726440" y="102984"/>
                  </a:lnTo>
                  <a:lnTo>
                    <a:pt x="720090" y="94564"/>
                  </a:lnTo>
                  <a:lnTo>
                    <a:pt x="718820" y="83997"/>
                  </a:lnTo>
                  <a:lnTo>
                    <a:pt x="720090" y="73177"/>
                  </a:lnTo>
                  <a:lnTo>
                    <a:pt x="726440" y="64350"/>
                  </a:lnTo>
                  <a:lnTo>
                    <a:pt x="734060" y="58343"/>
                  </a:lnTo>
                  <a:lnTo>
                    <a:pt x="745490" y="56057"/>
                  </a:lnTo>
                  <a:lnTo>
                    <a:pt x="755650" y="58039"/>
                  </a:lnTo>
                  <a:lnTo>
                    <a:pt x="764540" y="63779"/>
                  </a:lnTo>
                  <a:lnTo>
                    <a:pt x="770890" y="72377"/>
                  </a:lnTo>
                  <a:lnTo>
                    <a:pt x="772160" y="82969"/>
                  </a:lnTo>
                  <a:lnTo>
                    <a:pt x="772160" y="4292"/>
                  </a:lnTo>
                  <a:lnTo>
                    <a:pt x="770890" y="3683"/>
                  </a:lnTo>
                  <a:lnTo>
                    <a:pt x="768350" y="2997"/>
                  </a:lnTo>
                  <a:lnTo>
                    <a:pt x="765810" y="1257"/>
                  </a:lnTo>
                  <a:lnTo>
                    <a:pt x="763270" y="0"/>
                  </a:lnTo>
                  <a:lnTo>
                    <a:pt x="728980" y="0"/>
                  </a:lnTo>
                  <a:lnTo>
                    <a:pt x="727710" y="749"/>
                  </a:lnTo>
                  <a:lnTo>
                    <a:pt x="726440" y="1803"/>
                  </a:lnTo>
                  <a:lnTo>
                    <a:pt x="725170" y="2209"/>
                  </a:lnTo>
                  <a:lnTo>
                    <a:pt x="697230" y="15151"/>
                  </a:lnTo>
                  <a:lnTo>
                    <a:pt x="676910" y="36106"/>
                  </a:lnTo>
                  <a:lnTo>
                    <a:pt x="664210" y="62865"/>
                  </a:lnTo>
                  <a:lnTo>
                    <a:pt x="662940" y="93179"/>
                  </a:lnTo>
                  <a:lnTo>
                    <a:pt x="668020" y="114541"/>
                  </a:lnTo>
                  <a:lnTo>
                    <a:pt x="693420" y="147548"/>
                  </a:lnTo>
                  <a:lnTo>
                    <a:pt x="715010" y="160070"/>
                  </a:lnTo>
                  <a:lnTo>
                    <a:pt x="716280" y="160718"/>
                  </a:lnTo>
                  <a:lnTo>
                    <a:pt x="716280" y="220205"/>
                  </a:lnTo>
                  <a:lnTo>
                    <a:pt x="386080" y="220205"/>
                  </a:lnTo>
                  <a:lnTo>
                    <a:pt x="386080" y="161544"/>
                  </a:lnTo>
                  <a:lnTo>
                    <a:pt x="396240" y="157022"/>
                  </a:lnTo>
                  <a:lnTo>
                    <a:pt x="405130" y="151663"/>
                  </a:lnTo>
                  <a:lnTo>
                    <a:pt x="414020" y="145326"/>
                  </a:lnTo>
                  <a:lnTo>
                    <a:pt x="420370" y="137845"/>
                  </a:lnTo>
                  <a:lnTo>
                    <a:pt x="440690" y="98958"/>
                  </a:lnTo>
                  <a:lnTo>
                    <a:pt x="438150" y="58445"/>
                  </a:lnTo>
                  <a:lnTo>
                    <a:pt x="416560" y="23736"/>
                  </a:lnTo>
                  <a:lnTo>
                    <a:pt x="386080" y="5956"/>
                  </a:lnTo>
                  <a:lnTo>
                    <a:pt x="386080" y="83451"/>
                  </a:lnTo>
                  <a:lnTo>
                    <a:pt x="383540" y="93941"/>
                  </a:lnTo>
                  <a:lnTo>
                    <a:pt x="377190" y="102489"/>
                  </a:lnTo>
                  <a:lnTo>
                    <a:pt x="369570" y="108216"/>
                  </a:lnTo>
                  <a:lnTo>
                    <a:pt x="358140" y="110286"/>
                  </a:lnTo>
                  <a:lnTo>
                    <a:pt x="347980" y="108165"/>
                  </a:lnTo>
                  <a:lnTo>
                    <a:pt x="339090" y="102425"/>
                  </a:lnTo>
                  <a:lnTo>
                    <a:pt x="334010" y="93776"/>
                  </a:lnTo>
                  <a:lnTo>
                    <a:pt x="331470" y="82981"/>
                  </a:lnTo>
                  <a:lnTo>
                    <a:pt x="334010" y="71932"/>
                  </a:lnTo>
                  <a:lnTo>
                    <a:pt x="340360" y="63284"/>
                  </a:lnTo>
                  <a:lnTo>
                    <a:pt x="349250" y="57721"/>
                  </a:lnTo>
                  <a:lnTo>
                    <a:pt x="359410" y="55943"/>
                  </a:lnTo>
                  <a:lnTo>
                    <a:pt x="369570" y="58394"/>
                  </a:lnTo>
                  <a:lnTo>
                    <a:pt x="378460" y="64363"/>
                  </a:lnTo>
                  <a:lnTo>
                    <a:pt x="383540" y="72986"/>
                  </a:lnTo>
                  <a:lnTo>
                    <a:pt x="386080" y="83451"/>
                  </a:lnTo>
                  <a:lnTo>
                    <a:pt x="386080" y="5956"/>
                  </a:lnTo>
                  <a:lnTo>
                    <a:pt x="379730" y="2247"/>
                  </a:lnTo>
                  <a:lnTo>
                    <a:pt x="377190" y="1854"/>
                  </a:lnTo>
                  <a:lnTo>
                    <a:pt x="375920" y="762"/>
                  </a:lnTo>
                  <a:lnTo>
                    <a:pt x="374650" y="0"/>
                  </a:lnTo>
                  <a:lnTo>
                    <a:pt x="342900" y="0"/>
                  </a:lnTo>
                  <a:lnTo>
                    <a:pt x="341630" y="749"/>
                  </a:lnTo>
                  <a:lnTo>
                    <a:pt x="340360" y="1790"/>
                  </a:lnTo>
                  <a:lnTo>
                    <a:pt x="337820" y="2197"/>
                  </a:lnTo>
                  <a:lnTo>
                    <a:pt x="302260" y="22263"/>
                  </a:lnTo>
                  <a:lnTo>
                    <a:pt x="280670" y="55359"/>
                  </a:lnTo>
                  <a:lnTo>
                    <a:pt x="276860" y="94640"/>
                  </a:lnTo>
                  <a:lnTo>
                    <a:pt x="292100" y="133299"/>
                  </a:lnTo>
                  <a:lnTo>
                    <a:pt x="300990" y="142252"/>
                  </a:lnTo>
                  <a:lnTo>
                    <a:pt x="309880" y="149758"/>
                  </a:lnTo>
                  <a:lnTo>
                    <a:pt x="318770" y="155956"/>
                  </a:lnTo>
                  <a:lnTo>
                    <a:pt x="328930" y="161036"/>
                  </a:lnTo>
                  <a:lnTo>
                    <a:pt x="328930" y="220776"/>
                  </a:lnTo>
                  <a:lnTo>
                    <a:pt x="318770" y="220726"/>
                  </a:lnTo>
                  <a:lnTo>
                    <a:pt x="271780" y="220637"/>
                  </a:lnTo>
                  <a:lnTo>
                    <a:pt x="252730" y="221018"/>
                  </a:lnTo>
                  <a:lnTo>
                    <a:pt x="212090" y="226225"/>
                  </a:lnTo>
                  <a:lnTo>
                    <a:pt x="171450" y="244449"/>
                  </a:lnTo>
                  <a:lnTo>
                    <a:pt x="138430" y="274815"/>
                  </a:lnTo>
                  <a:lnTo>
                    <a:pt x="116840" y="314439"/>
                  </a:lnTo>
                  <a:lnTo>
                    <a:pt x="109220" y="360489"/>
                  </a:lnTo>
                  <a:lnTo>
                    <a:pt x="109220" y="442645"/>
                  </a:lnTo>
                  <a:lnTo>
                    <a:pt x="109220" y="498271"/>
                  </a:lnTo>
                  <a:lnTo>
                    <a:pt x="109220" y="662851"/>
                  </a:lnTo>
                  <a:lnTo>
                    <a:pt x="101600" y="662978"/>
                  </a:lnTo>
                  <a:lnTo>
                    <a:pt x="85090" y="663067"/>
                  </a:lnTo>
                  <a:lnTo>
                    <a:pt x="78740" y="662635"/>
                  </a:lnTo>
                  <a:lnTo>
                    <a:pt x="68580" y="659384"/>
                  </a:lnTo>
                  <a:lnTo>
                    <a:pt x="60960" y="652983"/>
                  </a:lnTo>
                  <a:lnTo>
                    <a:pt x="57150" y="644715"/>
                  </a:lnTo>
                  <a:lnTo>
                    <a:pt x="54610" y="635838"/>
                  </a:lnTo>
                  <a:lnTo>
                    <a:pt x="55880" y="618604"/>
                  </a:lnTo>
                  <a:lnTo>
                    <a:pt x="55880" y="601370"/>
                  </a:lnTo>
                  <a:lnTo>
                    <a:pt x="54610" y="566915"/>
                  </a:lnTo>
                  <a:lnTo>
                    <a:pt x="55880" y="556679"/>
                  </a:lnTo>
                  <a:lnTo>
                    <a:pt x="55880" y="536219"/>
                  </a:lnTo>
                  <a:lnTo>
                    <a:pt x="71120" y="500557"/>
                  </a:lnTo>
                  <a:lnTo>
                    <a:pt x="82550" y="498233"/>
                  </a:lnTo>
                  <a:lnTo>
                    <a:pt x="109220" y="498271"/>
                  </a:lnTo>
                  <a:lnTo>
                    <a:pt x="109220" y="442645"/>
                  </a:lnTo>
                  <a:lnTo>
                    <a:pt x="48260" y="449643"/>
                  </a:lnTo>
                  <a:lnTo>
                    <a:pt x="6350" y="491985"/>
                  </a:lnTo>
                  <a:lnTo>
                    <a:pt x="0" y="521652"/>
                  </a:lnTo>
                  <a:lnTo>
                    <a:pt x="0" y="647865"/>
                  </a:lnTo>
                  <a:lnTo>
                    <a:pt x="29210" y="699947"/>
                  </a:lnTo>
                  <a:lnTo>
                    <a:pt x="83820" y="719010"/>
                  </a:lnTo>
                  <a:lnTo>
                    <a:pt x="88900" y="718908"/>
                  </a:lnTo>
                  <a:lnTo>
                    <a:pt x="109220" y="718985"/>
                  </a:lnTo>
                  <a:lnTo>
                    <a:pt x="109220" y="825284"/>
                  </a:lnTo>
                  <a:lnTo>
                    <a:pt x="110490" y="831723"/>
                  </a:lnTo>
                  <a:lnTo>
                    <a:pt x="110490" y="844600"/>
                  </a:lnTo>
                  <a:lnTo>
                    <a:pt x="111760" y="851001"/>
                  </a:lnTo>
                  <a:lnTo>
                    <a:pt x="127000" y="896112"/>
                  </a:lnTo>
                  <a:lnTo>
                    <a:pt x="156210" y="933056"/>
                  </a:lnTo>
                  <a:lnTo>
                    <a:pt x="165100" y="938517"/>
                  </a:lnTo>
                  <a:lnTo>
                    <a:pt x="196850" y="958049"/>
                  </a:lnTo>
                  <a:lnTo>
                    <a:pt x="245110" y="967320"/>
                  </a:lnTo>
                  <a:lnTo>
                    <a:pt x="381000" y="967371"/>
                  </a:lnTo>
                  <a:lnTo>
                    <a:pt x="383540" y="967778"/>
                  </a:lnTo>
                  <a:lnTo>
                    <a:pt x="386080" y="967994"/>
                  </a:lnTo>
                  <a:lnTo>
                    <a:pt x="386080" y="1077861"/>
                  </a:lnTo>
                  <a:lnTo>
                    <a:pt x="388620" y="1089545"/>
                  </a:lnTo>
                  <a:lnTo>
                    <a:pt x="394970" y="1098575"/>
                  </a:lnTo>
                  <a:lnTo>
                    <a:pt x="403860" y="1104099"/>
                  </a:lnTo>
                  <a:lnTo>
                    <a:pt x="416560" y="1105255"/>
                  </a:lnTo>
                  <a:lnTo>
                    <a:pt x="421640" y="1104646"/>
                  </a:lnTo>
                  <a:lnTo>
                    <a:pt x="427990" y="1101801"/>
                  </a:lnTo>
                  <a:lnTo>
                    <a:pt x="473710" y="1073581"/>
                  </a:lnTo>
                  <a:lnTo>
                    <a:pt x="513080" y="1048435"/>
                  </a:lnTo>
                  <a:lnTo>
                    <a:pt x="594360" y="998042"/>
                  </a:lnTo>
                  <a:lnTo>
                    <a:pt x="640080" y="969035"/>
                  </a:lnTo>
                  <a:lnTo>
                    <a:pt x="646430" y="967181"/>
                  </a:lnTo>
                  <a:lnTo>
                    <a:pt x="697230" y="967295"/>
                  </a:lnTo>
                  <a:lnTo>
                    <a:pt x="857250" y="967384"/>
                  </a:lnTo>
                  <a:lnTo>
                    <a:pt x="900430" y="960628"/>
                  </a:lnTo>
                  <a:lnTo>
                    <a:pt x="937260" y="940612"/>
                  </a:lnTo>
                  <a:lnTo>
                    <a:pt x="938530" y="939469"/>
                  </a:lnTo>
                  <a:lnTo>
                    <a:pt x="962660" y="917892"/>
                  </a:lnTo>
                  <a:lnTo>
                    <a:pt x="979170" y="891578"/>
                  </a:lnTo>
                  <a:lnTo>
                    <a:pt x="990600" y="861809"/>
                  </a:lnTo>
                  <a:lnTo>
                    <a:pt x="994410" y="828738"/>
                  </a:lnTo>
                  <a:lnTo>
                    <a:pt x="994410" y="718972"/>
                  </a:lnTo>
                  <a:lnTo>
                    <a:pt x="1021080" y="718985"/>
                  </a:lnTo>
                  <a:lnTo>
                    <a:pt x="1062990" y="708355"/>
                  </a:lnTo>
                  <a:lnTo>
                    <a:pt x="1096010" y="674052"/>
                  </a:lnTo>
                  <a:lnTo>
                    <a:pt x="1101090" y="658609"/>
                  </a:lnTo>
                  <a:lnTo>
                    <a:pt x="1103630" y="641121"/>
                  </a:lnTo>
                  <a:close/>
                </a:path>
              </a:pathLst>
            </a:custGeom>
            <a:solidFill>
              <a:srgbClr val="38B2E6"/>
            </a:solidFill>
          </p:spPr>
          <p:txBody>
            <a:bodyPr wrap="square" lIns="0" tIns="0" rIns="0" bIns="0" rtlCol="0"/>
            <a:lstStyle/>
            <a:p>
              <a:endParaRPr/>
            </a:p>
          </p:txBody>
        </p:sp>
        <p:pic>
          <p:nvPicPr>
            <p:cNvPr id="43" name="object 43"/>
            <p:cNvPicPr/>
            <p:nvPr/>
          </p:nvPicPr>
          <p:blipFill>
            <a:blip r:embed="rId7" cstate="print"/>
            <a:stretch>
              <a:fillRect/>
            </a:stretch>
          </p:blipFill>
          <p:spPr>
            <a:xfrm>
              <a:off x="806249" y="6380089"/>
              <a:ext cx="172332" cy="172323"/>
            </a:xfrm>
            <a:prstGeom prst="rect">
              <a:avLst/>
            </a:prstGeom>
          </p:spPr>
        </p:pic>
        <p:pic>
          <p:nvPicPr>
            <p:cNvPr id="44" name="object 44"/>
            <p:cNvPicPr/>
            <p:nvPr/>
          </p:nvPicPr>
          <p:blipFill>
            <a:blip r:embed="rId8" cstate="print"/>
            <a:stretch>
              <a:fillRect/>
            </a:stretch>
          </p:blipFill>
          <p:spPr>
            <a:xfrm>
              <a:off x="1067336" y="6395151"/>
              <a:ext cx="202453" cy="142198"/>
            </a:xfrm>
            <a:prstGeom prst="rect">
              <a:avLst/>
            </a:prstGeom>
          </p:spPr>
        </p:pic>
      </p:grpSp>
      <p:sp>
        <p:nvSpPr>
          <p:cNvPr id="45" name="object 45"/>
          <p:cNvSpPr txBox="1"/>
          <p:nvPr/>
        </p:nvSpPr>
        <p:spPr>
          <a:xfrm>
            <a:off x="1346352" y="3080740"/>
            <a:ext cx="690245" cy="177800"/>
          </a:xfrm>
          <a:prstGeom prst="rect">
            <a:avLst/>
          </a:prstGeom>
        </p:spPr>
        <p:txBody>
          <a:bodyPr vert="horz" wrap="square" lIns="0" tIns="12700" rIns="0" bIns="0" rtlCol="0">
            <a:spAutoFit/>
          </a:bodyPr>
          <a:lstStyle/>
          <a:p>
            <a:pPr marL="12700">
              <a:lnSpc>
                <a:spcPct val="100000"/>
              </a:lnSpc>
              <a:spcBef>
                <a:spcPts val="100"/>
              </a:spcBef>
            </a:pPr>
            <a:r>
              <a:rPr sz="1000" spc="-90" dirty="0">
                <a:solidFill>
                  <a:srgbClr val="231F20"/>
                </a:solidFill>
                <a:latin typeface="Verdana"/>
                <a:cs typeface="Verdana"/>
              </a:rPr>
              <a:t>meuskills.eu</a:t>
            </a:r>
            <a:endParaRPr sz="1000" dirty="0">
              <a:latin typeface="Verdana"/>
              <a:cs typeface="Verdana"/>
            </a:endParaRPr>
          </a:p>
        </p:txBody>
      </p:sp>
      <p:sp>
        <p:nvSpPr>
          <p:cNvPr id="46" name="object 46"/>
          <p:cNvSpPr txBox="1"/>
          <p:nvPr/>
        </p:nvSpPr>
        <p:spPr>
          <a:xfrm>
            <a:off x="1488084" y="3957980"/>
            <a:ext cx="406400"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231F20"/>
                </a:solidFill>
                <a:latin typeface="Verdana"/>
                <a:cs typeface="Verdana"/>
              </a:rPr>
              <a:t>unito.it</a:t>
            </a:r>
            <a:endParaRPr sz="1000">
              <a:latin typeface="Verdana"/>
              <a:cs typeface="Verdana"/>
            </a:endParaRPr>
          </a:p>
        </p:txBody>
      </p:sp>
      <p:sp>
        <p:nvSpPr>
          <p:cNvPr id="47" name="object 47"/>
          <p:cNvSpPr txBox="1"/>
          <p:nvPr/>
        </p:nvSpPr>
        <p:spPr>
          <a:xfrm>
            <a:off x="3130524" y="3080740"/>
            <a:ext cx="1202690" cy="177800"/>
          </a:xfrm>
          <a:prstGeom prst="rect">
            <a:avLst/>
          </a:prstGeom>
        </p:spPr>
        <p:txBody>
          <a:bodyPr vert="horz" wrap="square" lIns="0" tIns="12700" rIns="0" bIns="0" rtlCol="0">
            <a:spAutoFit/>
          </a:bodyPr>
          <a:lstStyle/>
          <a:p>
            <a:pPr marL="12700">
              <a:lnSpc>
                <a:spcPct val="100000"/>
              </a:lnSpc>
              <a:spcBef>
                <a:spcPts val="100"/>
              </a:spcBef>
            </a:pPr>
            <a:r>
              <a:rPr sz="1000" spc="-100" dirty="0">
                <a:solidFill>
                  <a:srgbClr val="231F20"/>
                </a:solidFill>
                <a:latin typeface="Verdana"/>
                <a:cs typeface="Verdana"/>
              </a:rPr>
              <a:t>kainotomia.com.gr/en</a:t>
            </a:r>
            <a:endParaRPr sz="1000">
              <a:latin typeface="Verdana"/>
              <a:cs typeface="Verdana"/>
            </a:endParaRPr>
          </a:p>
        </p:txBody>
      </p:sp>
      <p:sp>
        <p:nvSpPr>
          <p:cNvPr id="48" name="object 48"/>
          <p:cNvSpPr txBox="1"/>
          <p:nvPr/>
        </p:nvSpPr>
        <p:spPr>
          <a:xfrm>
            <a:off x="3385972" y="3957980"/>
            <a:ext cx="661670" cy="177800"/>
          </a:xfrm>
          <a:prstGeom prst="rect">
            <a:avLst/>
          </a:prstGeom>
        </p:spPr>
        <p:txBody>
          <a:bodyPr vert="horz" wrap="square" lIns="0" tIns="12700" rIns="0" bIns="0" rtlCol="0">
            <a:spAutoFit/>
          </a:bodyPr>
          <a:lstStyle/>
          <a:p>
            <a:pPr marL="12700">
              <a:lnSpc>
                <a:spcPct val="100000"/>
              </a:lnSpc>
              <a:spcBef>
                <a:spcPts val="100"/>
              </a:spcBef>
            </a:pPr>
            <a:r>
              <a:rPr sz="1000" spc="-80" dirty="0">
                <a:solidFill>
                  <a:srgbClr val="231F20"/>
                </a:solidFill>
                <a:latin typeface="Verdana"/>
                <a:cs typeface="Verdana"/>
              </a:rPr>
              <a:t>cellock.com</a:t>
            </a:r>
            <a:endParaRPr sz="1000">
              <a:latin typeface="Verdana"/>
              <a:cs typeface="Verdana"/>
            </a:endParaRPr>
          </a:p>
        </p:txBody>
      </p:sp>
      <p:pic>
        <p:nvPicPr>
          <p:cNvPr id="49" name="object 49"/>
          <p:cNvPicPr/>
          <p:nvPr/>
        </p:nvPicPr>
        <p:blipFill>
          <a:blip r:embed="rId9" cstate="print"/>
          <a:stretch>
            <a:fillRect/>
          </a:stretch>
        </p:blipFill>
        <p:spPr>
          <a:xfrm>
            <a:off x="2960493" y="3477861"/>
            <a:ext cx="1549078" cy="313189"/>
          </a:xfrm>
          <a:prstGeom prst="rect">
            <a:avLst/>
          </a:prstGeom>
        </p:spPr>
      </p:pic>
      <p:pic>
        <p:nvPicPr>
          <p:cNvPr id="50" name="object 50"/>
          <p:cNvPicPr/>
          <p:nvPr/>
        </p:nvPicPr>
        <p:blipFill>
          <a:blip r:embed="rId10" cstate="print"/>
          <a:stretch>
            <a:fillRect/>
          </a:stretch>
        </p:blipFill>
        <p:spPr>
          <a:xfrm>
            <a:off x="2970636" y="2638425"/>
            <a:ext cx="1571638" cy="349127"/>
          </a:xfrm>
          <a:prstGeom prst="rect">
            <a:avLst/>
          </a:prstGeom>
        </p:spPr>
      </p:pic>
      <p:pic>
        <p:nvPicPr>
          <p:cNvPr id="51" name="object 51"/>
          <p:cNvPicPr/>
          <p:nvPr/>
        </p:nvPicPr>
        <p:blipFill>
          <a:blip r:embed="rId11" cstate="print"/>
          <a:stretch>
            <a:fillRect/>
          </a:stretch>
        </p:blipFill>
        <p:spPr>
          <a:xfrm>
            <a:off x="1185189" y="3440226"/>
            <a:ext cx="1013460" cy="385127"/>
          </a:xfrm>
          <a:prstGeom prst="rect">
            <a:avLst/>
          </a:prstGeom>
        </p:spPr>
      </p:pic>
      <p:pic>
        <p:nvPicPr>
          <p:cNvPr id="52" name="object 52"/>
          <p:cNvPicPr/>
          <p:nvPr/>
        </p:nvPicPr>
        <p:blipFill>
          <a:blip r:embed="rId12" cstate="print"/>
          <a:stretch>
            <a:fillRect/>
          </a:stretch>
        </p:blipFill>
        <p:spPr>
          <a:xfrm>
            <a:off x="1391394" y="2461947"/>
            <a:ext cx="601037" cy="600863"/>
          </a:xfrm>
          <a:prstGeom prst="rect">
            <a:avLst/>
          </a:prstGeom>
        </p:spPr>
      </p:pic>
      <p:sp>
        <p:nvSpPr>
          <p:cNvPr id="53" name="object 53"/>
          <p:cNvSpPr txBox="1"/>
          <p:nvPr/>
        </p:nvSpPr>
        <p:spPr>
          <a:xfrm>
            <a:off x="5790565" y="1685645"/>
            <a:ext cx="2168971" cy="654025"/>
          </a:xfrm>
          <a:prstGeom prst="rect">
            <a:avLst/>
          </a:prstGeom>
        </p:spPr>
        <p:txBody>
          <a:bodyPr vert="horz" wrap="square" lIns="0" tIns="12700" rIns="0" bIns="0" rtlCol="0">
            <a:spAutoFit/>
          </a:bodyPr>
          <a:lstStyle/>
          <a:p>
            <a:pPr marL="12700" marR="298450">
              <a:lnSpc>
                <a:spcPct val="100000"/>
              </a:lnSpc>
              <a:spcBef>
                <a:spcPts val="100"/>
              </a:spcBef>
            </a:pPr>
            <a:r>
              <a:rPr sz="1500" b="1" dirty="0">
                <a:solidFill>
                  <a:schemeClr val="tx1">
                    <a:lumMod val="75000"/>
                    <a:lumOff val="25000"/>
                  </a:schemeClr>
                </a:solidFill>
                <a:latin typeface="Geogrotesque-Rg"/>
              </a:rPr>
              <a:t>Erasmus+2023-1-ES01- KA220-VET-000153886</a:t>
            </a:r>
          </a:p>
          <a:p>
            <a:pPr marL="12700" marR="5080" algn="just">
              <a:lnSpc>
                <a:spcPts val="1440"/>
              </a:lnSpc>
              <a:spcBef>
                <a:spcPts val="5"/>
              </a:spcBef>
            </a:pPr>
            <a:endParaRPr sz="1500" dirty="0">
              <a:latin typeface="Trebuchet MS"/>
              <a:cs typeface="Trebuchet MS"/>
            </a:endParaRPr>
          </a:p>
        </p:txBody>
      </p:sp>
      <p:grpSp>
        <p:nvGrpSpPr>
          <p:cNvPr id="54" name="object 54"/>
          <p:cNvGrpSpPr/>
          <p:nvPr/>
        </p:nvGrpSpPr>
        <p:grpSpPr>
          <a:xfrm>
            <a:off x="5816333" y="1125855"/>
            <a:ext cx="815975" cy="116839"/>
            <a:chOff x="5816333" y="1125855"/>
            <a:chExt cx="815975" cy="116839"/>
          </a:xfrm>
        </p:grpSpPr>
        <p:sp>
          <p:nvSpPr>
            <p:cNvPr id="55" name="object 55"/>
            <p:cNvSpPr/>
            <p:nvPr/>
          </p:nvSpPr>
          <p:spPr>
            <a:xfrm>
              <a:off x="5816333" y="1127149"/>
              <a:ext cx="62230" cy="114300"/>
            </a:xfrm>
            <a:custGeom>
              <a:avLst/>
              <a:gdLst/>
              <a:ahLst/>
              <a:cxnLst/>
              <a:rect l="l" t="t" r="r" b="b"/>
              <a:pathLst>
                <a:path w="62229" h="114300">
                  <a:moveTo>
                    <a:pt x="62230" y="0"/>
                  </a:moveTo>
                  <a:lnTo>
                    <a:pt x="15240" y="0"/>
                  </a:lnTo>
                  <a:lnTo>
                    <a:pt x="0" y="0"/>
                  </a:lnTo>
                  <a:lnTo>
                    <a:pt x="0" y="114147"/>
                  </a:lnTo>
                  <a:lnTo>
                    <a:pt x="15240" y="114147"/>
                  </a:lnTo>
                  <a:lnTo>
                    <a:pt x="62230" y="114147"/>
                  </a:lnTo>
                  <a:lnTo>
                    <a:pt x="62230" y="99314"/>
                  </a:lnTo>
                  <a:lnTo>
                    <a:pt x="15240" y="99314"/>
                  </a:lnTo>
                  <a:lnTo>
                    <a:pt x="15240" y="64427"/>
                  </a:lnTo>
                  <a:lnTo>
                    <a:pt x="62230" y="64427"/>
                  </a:lnTo>
                  <a:lnTo>
                    <a:pt x="62230" y="49657"/>
                  </a:lnTo>
                  <a:lnTo>
                    <a:pt x="15240" y="49657"/>
                  </a:lnTo>
                  <a:lnTo>
                    <a:pt x="15240" y="14770"/>
                  </a:lnTo>
                  <a:lnTo>
                    <a:pt x="62230" y="14770"/>
                  </a:lnTo>
                  <a:lnTo>
                    <a:pt x="62230" y="0"/>
                  </a:lnTo>
                  <a:close/>
                </a:path>
              </a:pathLst>
            </a:custGeom>
            <a:solidFill>
              <a:srgbClr val="685F51"/>
            </a:solidFill>
          </p:spPr>
          <p:txBody>
            <a:bodyPr wrap="square" lIns="0" tIns="0" rIns="0" bIns="0" rtlCol="0"/>
            <a:lstStyle/>
            <a:p>
              <a:endParaRPr/>
            </a:p>
          </p:txBody>
        </p:sp>
        <p:pic>
          <p:nvPicPr>
            <p:cNvPr id="56" name="object 56"/>
            <p:cNvPicPr/>
            <p:nvPr/>
          </p:nvPicPr>
          <p:blipFill>
            <a:blip r:embed="rId13" cstate="print"/>
            <a:stretch>
              <a:fillRect/>
            </a:stretch>
          </p:blipFill>
          <p:spPr>
            <a:xfrm>
              <a:off x="5898273" y="1127137"/>
              <a:ext cx="75780" cy="114147"/>
            </a:xfrm>
            <a:prstGeom prst="rect">
              <a:avLst/>
            </a:prstGeom>
          </p:spPr>
        </p:pic>
        <p:pic>
          <p:nvPicPr>
            <p:cNvPr id="57" name="object 57"/>
            <p:cNvPicPr/>
            <p:nvPr/>
          </p:nvPicPr>
          <p:blipFill>
            <a:blip r:embed="rId14" cstate="print"/>
            <a:stretch>
              <a:fillRect/>
            </a:stretch>
          </p:blipFill>
          <p:spPr>
            <a:xfrm>
              <a:off x="5995162" y="1127137"/>
              <a:ext cx="261416" cy="114160"/>
            </a:xfrm>
            <a:prstGeom prst="rect">
              <a:avLst/>
            </a:prstGeom>
          </p:spPr>
        </p:pic>
        <p:pic>
          <p:nvPicPr>
            <p:cNvPr id="58" name="object 58"/>
            <p:cNvPicPr/>
            <p:nvPr/>
          </p:nvPicPr>
          <p:blipFill>
            <a:blip r:embed="rId15" cstate="print"/>
            <a:stretch>
              <a:fillRect/>
            </a:stretch>
          </p:blipFill>
          <p:spPr>
            <a:xfrm>
              <a:off x="6276289" y="1125867"/>
              <a:ext cx="101663" cy="116649"/>
            </a:xfrm>
            <a:prstGeom prst="rect">
              <a:avLst/>
            </a:prstGeom>
          </p:spPr>
        </p:pic>
        <p:sp>
          <p:nvSpPr>
            <p:cNvPr id="59" name="object 59"/>
            <p:cNvSpPr/>
            <p:nvPr/>
          </p:nvSpPr>
          <p:spPr>
            <a:xfrm>
              <a:off x="6397231" y="1127137"/>
              <a:ext cx="15240" cy="114300"/>
            </a:xfrm>
            <a:custGeom>
              <a:avLst/>
              <a:gdLst/>
              <a:ahLst/>
              <a:cxnLst/>
              <a:rect l="l" t="t" r="r" b="b"/>
              <a:pathLst>
                <a:path w="15239" h="114300">
                  <a:moveTo>
                    <a:pt x="14846" y="114152"/>
                  </a:moveTo>
                  <a:lnTo>
                    <a:pt x="14846" y="0"/>
                  </a:lnTo>
                  <a:lnTo>
                    <a:pt x="0" y="0"/>
                  </a:lnTo>
                  <a:lnTo>
                    <a:pt x="0" y="114152"/>
                  </a:lnTo>
                  <a:lnTo>
                    <a:pt x="14846" y="114152"/>
                  </a:lnTo>
                  <a:close/>
                </a:path>
              </a:pathLst>
            </a:custGeom>
            <a:solidFill>
              <a:srgbClr val="685F51"/>
            </a:solidFill>
          </p:spPr>
          <p:txBody>
            <a:bodyPr wrap="square" lIns="0" tIns="0" rIns="0" bIns="0" rtlCol="0"/>
            <a:lstStyle/>
            <a:p>
              <a:endParaRPr/>
            </a:p>
          </p:txBody>
        </p:sp>
        <p:pic>
          <p:nvPicPr>
            <p:cNvPr id="60" name="object 60"/>
            <p:cNvPicPr/>
            <p:nvPr/>
          </p:nvPicPr>
          <p:blipFill>
            <a:blip r:embed="rId13" cstate="print"/>
            <a:stretch>
              <a:fillRect/>
            </a:stretch>
          </p:blipFill>
          <p:spPr>
            <a:xfrm>
              <a:off x="6435077" y="1127137"/>
              <a:ext cx="75780" cy="114147"/>
            </a:xfrm>
            <a:prstGeom prst="rect">
              <a:avLst/>
            </a:prstGeom>
          </p:spPr>
        </p:pic>
        <p:pic>
          <p:nvPicPr>
            <p:cNvPr id="61" name="object 61"/>
            <p:cNvPicPr/>
            <p:nvPr/>
          </p:nvPicPr>
          <p:blipFill>
            <a:blip r:embed="rId16" cstate="print"/>
            <a:stretch>
              <a:fillRect/>
            </a:stretch>
          </p:blipFill>
          <p:spPr>
            <a:xfrm>
              <a:off x="6530568" y="1125855"/>
              <a:ext cx="101650" cy="116649"/>
            </a:xfrm>
            <a:prstGeom prst="rect">
              <a:avLst/>
            </a:prstGeom>
          </p:spPr>
        </p:pic>
      </p:grpSp>
      <p:grpSp>
        <p:nvGrpSpPr>
          <p:cNvPr id="62" name="object 62"/>
          <p:cNvGrpSpPr/>
          <p:nvPr/>
        </p:nvGrpSpPr>
        <p:grpSpPr>
          <a:xfrm>
            <a:off x="5814974" y="1300975"/>
            <a:ext cx="1094740" cy="117475"/>
            <a:chOff x="5814974" y="1300975"/>
            <a:chExt cx="1094740" cy="117475"/>
          </a:xfrm>
        </p:grpSpPr>
        <p:pic>
          <p:nvPicPr>
            <p:cNvPr id="63" name="object 63"/>
            <p:cNvPicPr/>
            <p:nvPr/>
          </p:nvPicPr>
          <p:blipFill>
            <a:blip r:embed="rId17" cstate="print"/>
            <a:stretch>
              <a:fillRect/>
            </a:stretch>
          </p:blipFill>
          <p:spPr>
            <a:xfrm>
              <a:off x="5814974" y="1300975"/>
              <a:ext cx="117424" cy="116865"/>
            </a:xfrm>
            <a:prstGeom prst="rect">
              <a:avLst/>
            </a:prstGeom>
          </p:spPr>
        </p:pic>
        <p:pic>
          <p:nvPicPr>
            <p:cNvPr id="64" name="object 64"/>
            <p:cNvPicPr/>
            <p:nvPr/>
          </p:nvPicPr>
          <p:blipFill>
            <a:blip r:embed="rId18" cstate="print"/>
            <a:stretch>
              <a:fillRect/>
            </a:stretch>
          </p:blipFill>
          <p:spPr>
            <a:xfrm>
              <a:off x="5952185" y="1300975"/>
              <a:ext cx="279806" cy="116865"/>
            </a:xfrm>
            <a:prstGeom prst="rect">
              <a:avLst/>
            </a:prstGeom>
          </p:spPr>
        </p:pic>
        <p:pic>
          <p:nvPicPr>
            <p:cNvPr id="65" name="object 65"/>
            <p:cNvPicPr/>
            <p:nvPr/>
          </p:nvPicPr>
          <p:blipFill>
            <a:blip r:embed="rId19" cstate="print"/>
            <a:stretch>
              <a:fillRect/>
            </a:stretch>
          </p:blipFill>
          <p:spPr>
            <a:xfrm>
              <a:off x="6251778" y="1302473"/>
              <a:ext cx="238569" cy="115087"/>
            </a:xfrm>
            <a:prstGeom prst="rect">
              <a:avLst/>
            </a:prstGeom>
          </p:spPr>
        </p:pic>
        <p:pic>
          <p:nvPicPr>
            <p:cNvPr id="66" name="object 66"/>
            <p:cNvPicPr/>
            <p:nvPr/>
          </p:nvPicPr>
          <p:blipFill>
            <a:blip r:embed="rId20" cstate="print"/>
            <a:stretch>
              <a:fillRect/>
            </a:stretch>
          </p:blipFill>
          <p:spPr>
            <a:xfrm>
              <a:off x="6511861" y="1302473"/>
              <a:ext cx="75768" cy="114160"/>
            </a:xfrm>
            <a:prstGeom prst="rect">
              <a:avLst/>
            </a:prstGeom>
          </p:spPr>
        </p:pic>
        <p:sp>
          <p:nvSpPr>
            <p:cNvPr id="67" name="object 67"/>
            <p:cNvSpPr/>
            <p:nvPr/>
          </p:nvSpPr>
          <p:spPr>
            <a:xfrm>
              <a:off x="6610579" y="1302485"/>
              <a:ext cx="130175" cy="114300"/>
            </a:xfrm>
            <a:custGeom>
              <a:avLst/>
              <a:gdLst/>
              <a:ahLst/>
              <a:cxnLst/>
              <a:rect l="l" t="t" r="r" b="b"/>
              <a:pathLst>
                <a:path w="130175" h="114300">
                  <a:moveTo>
                    <a:pt x="14833" y="0"/>
                  </a:moveTo>
                  <a:lnTo>
                    <a:pt x="0" y="0"/>
                  </a:lnTo>
                  <a:lnTo>
                    <a:pt x="0" y="114160"/>
                  </a:lnTo>
                  <a:lnTo>
                    <a:pt x="14833" y="114160"/>
                  </a:lnTo>
                  <a:lnTo>
                    <a:pt x="14833" y="0"/>
                  </a:lnTo>
                  <a:close/>
                </a:path>
                <a:path w="130175" h="114300">
                  <a:moveTo>
                    <a:pt x="98996" y="0"/>
                  </a:moveTo>
                  <a:lnTo>
                    <a:pt x="72326" y="0"/>
                  </a:lnTo>
                  <a:lnTo>
                    <a:pt x="57086" y="0"/>
                  </a:lnTo>
                  <a:lnTo>
                    <a:pt x="30416" y="0"/>
                  </a:lnTo>
                  <a:lnTo>
                    <a:pt x="30416" y="14770"/>
                  </a:lnTo>
                  <a:lnTo>
                    <a:pt x="57086" y="14770"/>
                  </a:lnTo>
                  <a:lnTo>
                    <a:pt x="57086" y="114160"/>
                  </a:lnTo>
                  <a:lnTo>
                    <a:pt x="72326" y="114160"/>
                  </a:lnTo>
                  <a:lnTo>
                    <a:pt x="72326" y="14770"/>
                  </a:lnTo>
                  <a:lnTo>
                    <a:pt x="98996" y="14770"/>
                  </a:lnTo>
                  <a:lnTo>
                    <a:pt x="98996" y="0"/>
                  </a:lnTo>
                  <a:close/>
                </a:path>
                <a:path w="130175" h="114300">
                  <a:moveTo>
                    <a:pt x="129679" y="0"/>
                  </a:moveTo>
                  <a:lnTo>
                    <a:pt x="114846" y="0"/>
                  </a:lnTo>
                  <a:lnTo>
                    <a:pt x="114846" y="114160"/>
                  </a:lnTo>
                  <a:lnTo>
                    <a:pt x="129679" y="114160"/>
                  </a:lnTo>
                  <a:lnTo>
                    <a:pt x="129679" y="0"/>
                  </a:lnTo>
                  <a:close/>
                </a:path>
              </a:pathLst>
            </a:custGeom>
            <a:solidFill>
              <a:srgbClr val="685F51"/>
            </a:solidFill>
          </p:spPr>
          <p:txBody>
            <a:bodyPr wrap="square" lIns="0" tIns="0" rIns="0" bIns="0" rtlCol="0"/>
            <a:lstStyle/>
            <a:p>
              <a:endParaRPr/>
            </a:p>
          </p:txBody>
        </p:sp>
        <p:pic>
          <p:nvPicPr>
            <p:cNvPr id="68" name="object 68"/>
            <p:cNvPicPr/>
            <p:nvPr/>
          </p:nvPicPr>
          <p:blipFill>
            <a:blip r:embed="rId21" cstate="print"/>
            <a:stretch>
              <a:fillRect/>
            </a:stretch>
          </p:blipFill>
          <p:spPr>
            <a:xfrm>
              <a:off x="6762839" y="1301191"/>
              <a:ext cx="146469" cy="116649"/>
            </a:xfrm>
            <a:prstGeom prst="rect">
              <a:avLst/>
            </a:prstGeom>
          </p:spPr>
        </p:pic>
      </p:grpSp>
      <p:grpSp>
        <p:nvGrpSpPr>
          <p:cNvPr id="69" name="object 69"/>
          <p:cNvGrpSpPr/>
          <p:nvPr/>
        </p:nvGrpSpPr>
        <p:grpSpPr>
          <a:xfrm>
            <a:off x="6975055" y="1300975"/>
            <a:ext cx="279400" cy="117475"/>
            <a:chOff x="6975055" y="1300975"/>
            <a:chExt cx="279400" cy="117475"/>
          </a:xfrm>
        </p:grpSpPr>
        <p:pic>
          <p:nvPicPr>
            <p:cNvPr id="70" name="object 70"/>
            <p:cNvPicPr/>
            <p:nvPr/>
          </p:nvPicPr>
          <p:blipFill>
            <a:blip r:embed="rId22" cstate="print"/>
            <a:stretch>
              <a:fillRect/>
            </a:stretch>
          </p:blipFill>
          <p:spPr>
            <a:xfrm>
              <a:off x="6975055" y="1300975"/>
              <a:ext cx="189966" cy="116865"/>
            </a:xfrm>
            <a:prstGeom prst="rect">
              <a:avLst/>
            </a:prstGeom>
          </p:spPr>
        </p:pic>
        <p:pic>
          <p:nvPicPr>
            <p:cNvPr id="71" name="object 71"/>
            <p:cNvPicPr/>
            <p:nvPr/>
          </p:nvPicPr>
          <p:blipFill>
            <a:blip r:embed="rId23" cstate="print"/>
            <a:stretch>
              <a:fillRect/>
            </a:stretch>
          </p:blipFill>
          <p:spPr>
            <a:xfrm>
              <a:off x="7184808" y="1302473"/>
              <a:ext cx="69316" cy="114160"/>
            </a:xfrm>
            <a:prstGeom prst="rect">
              <a:avLst/>
            </a:prstGeom>
          </p:spPr>
        </p:pic>
      </p:grpSp>
      <p:grpSp>
        <p:nvGrpSpPr>
          <p:cNvPr id="72" name="object 72"/>
          <p:cNvGrpSpPr/>
          <p:nvPr/>
        </p:nvGrpSpPr>
        <p:grpSpPr>
          <a:xfrm>
            <a:off x="5809589" y="1476527"/>
            <a:ext cx="890905" cy="116839"/>
            <a:chOff x="5809589" y="1476527"/>
            <a:chExt cx="890905" cy="116839"/>
          </a:xfrm>
        </p:grpSpPr>
        <p:pic>
          <p:nvPicPr>
            <p:cNvPr id="73" name="object 73"/>
            <p:cNvPicPr/>
            <p:nvPr/>
          </p:nvPicPr>
          <p:blipFill>
            <a:blip r:embed="rId24" cstate="print"/>
            <a:stretch>
              <a:fillRect/>
            </a:stretch>
          </p:blipFill>
          <p:spPr>
            <a:xfrm>
              <a:off x="5809589" y="1476527"/>
              <a:ext cx="164109" cy="116649"/>
            </a:xfrm>
            <a:prstGeom prst="rect">
              <a:avLst/>
            </a:prstGeom>
          </p:spPr>
        </p:pic>
        <p:sp>
          <p:nvSpPr>
            <p:cNvPr id="74" name="object 74"/>
            <p:cNvSpPr/>
            <p:nvPr/>
          </p:nvSpPr>
          <p:spPr>
            <a:xfrm>
              <a:off x="5993409" y="1476539"/>
              <a:ext cx="532130" cy="116839"/>
            </a:xfrm>
            <a:custGeom>
              <a:avLst/>
              <a:gdLst/>
              <a:ahLst/>
              <a:cxnLst/>
              <a:rect l="l" t="t" r="r" b="b"/>
              <a:pathLst>
                <a:path w="532129" h="116840">
                  <a:moveTo>
                    <a:pt x="101650" y="18478"/>
                  </a:moveTo>
                  <a:lnTo>
                    <a:pt x="91313" y="10388"/>
                  </a:lnTo>
                  <a:lnTo>
                    <a:pt x="80695" y="4622"/>
                  </a:lnTo>
                  <a:lnTo>
                    <a:pt x="69773" y="1155"/>
                  </a:lnTo>
                  <a:lnTo>
                    <a:pt x="58572" y="0"/>
                  </a:lnTo>
                  <a:lnTo>
                    <a:pt x="46863" y="1066"/>
                  </a:lnTo>
                  <a:lnTo>
                    <a:pt x="9626" y="26111"/>
                  </a:lnTo>
                  <a:lnTo>
                    <a:pt x="0" y="58356"/>
                  </a:lnTo>
                  <a:lnTo>
                    <a:pt x="1066" y="70002"/>
                  </a:lnTo>
                  <a:lnTo>
                    <a:pt x="26149" y="107048"/>
                  </a:lnTo>
                  <a:lnTo>
                    <a:pt x="58572" y="116649"/>
                  </a:lnTo>
                  <a:lnTo>
                    <a:pt x="69773" y="115493"/>
                  </a:lnTo>
                  <a:lnTo>
                    <a:pt x="80695" y="112026"/>
                  </a:lnTo>
                  <a:lnTo>
                    <a:pt x="91313" y="106248"/>
                  </a:lnTo>
                  <a:lnTo>
                    <a:pt x="101650" y="98171"/>
                  </a:lnTo>
                  <a:lnTo>
                    <a:pt x="90538" y="88252"/>
                  </a:lnTo>
                  <a:lnTo>
                    <a:pt x="82778" y="94170"/>
                  </a:lnTo>
                  <a:lnTo>
                    <a:pt x="74866" y="98412"/>
                  </a:lnTo>
                  <a:lnTo>
                    <a:pt x="66789" y="100965"/>
                  </a:lnTo>
                  <a:lnTo>
                    <a:pt x="58572" y="101815"/>
                  </a:lnTo>
                  <a:lnTo>
                    <a:pt x="49898" y="101015"/>
                  </a:lnTo>
                  <a:lnTo>
                    <a:pt x="18173" y="75069"/>
                  </a:lnTo>
                  <a:lnTo>
                    <a:pt x="14986" y="58356"/>
                  </a:lnTo>
                  <a:lnTo>
                    <a:pt x="15773" y="49695"/>
                  </a:lnTo>
                  <a:lnTo>
                    <a:pt x="41871" y="18161"/>
                  </a:lnTo>
                  <a:lnTo>
                    <a:pt x="58572" y="14986"/>
                  </a:lnTo>
                  <a:lnTo>
                    <a:pt x="66789" y="15824"/>
                  </a:lnTo>
                  <a:lnTo>
                    <a:pt x="74866" y="18364"/>
                  </a:lnTo>
                  <a:lnTo>
                    <a:pt x="82778" y="22606"/>
                  </a:lnTo>
                  <a:lnTo>
                    <a:pt x="90538" y="28536"/>
                  </a:lnTo>
                  <a:lnTo>
                    <a:pt x="101650" y="18478"/>
                  </a:lnTo>
                  <a:close/>
                </a:path>
                <a:path w="532129" h="116840">
                  <a:moveTo>
                    <a:pt x="219367" y="18478"/>
                  </a:moveTo>
                  <a:lnTo>
                    <a:pt x="209029" y="10388"/>
                  </a:lnTo>
                  <a:lnTo>
                    <a:pt x="198412" y="4622"/>
                  </a:lnTo>
                  <a:lnTo>
                    <a:pt x="187490" y="1155"/>
                  </a:lnTo>
                  <a:lnTo>
                    <a:pt x="176276" y="0"/>
                  </a:lnTo>
                  <a:lnTo>
                    <a:pt x="164566" y="1066"/>
                  </a:lnTo>
                  <a:lnTo>
                    <a:pt x="127342" y="26111"/>
                  </a:lnTo>
                  <a:lnTo>
                    <a:pt x="117716" y="58356"/>
                  </a:lnTo>
                  <a:lnTo>
                    <a:pt x="118783" y="70002"/>
                  </a:lnTo>
                  <a:lnTo>
                    <a:pt x="143865" y="107048"/>
                  </a:lnTo>
                  <a:lnTo>
                    <a:pt x="176276" y="116649"/>
                  </a:lnTo>
                  <a:lnTo>
                    <a:pt x="187490" y="115493"/>
                  </a:lnTo>
                  <a:lnTo>
                    <a:pt x="198412" y="112026"/>
                  </a:lnTo>
                  <a:lnTo>
                    <a:pt x="209029" y="106248"/>
                  </a:lnTo>
                  <a:lnTo>
                    <a:pt x="219367" y="98171"/>
                  </a:lnTo>
                  <a:lnTo>
                    <a:pt x="208254" y="88252"/>
                  </a:lnTo>
                  <a:lnTo>
                    <a:pt x="200494" y="94170"/>
                  </a:lnTo>
                  <a:lnTo>
                    <a:pt x="192582" y="98412"/>
                  </a:lnTo>
                  <a:lnTo>
                    <a:pt x="184505" y="100965"/>
                  </a:lnTo>
                  <a:lnTo>
                    <a:pt x="176276" y="101815"/>
                  </a:lnTo>
                  <a:lnTo>
                    <a:pt x="167601" y="101015"/>
                  </a:lnTo>
                  <a:lnTo>
                    <a:pt x="135890" y="75069"/>
                  </a:lnTo>
                  <a:lnTo>
                    <a:pt x="132689" y="58356"/>
                  </a:lnTo>
                  <a:lnTo>
                    <a:pt x="133489" y="49695"/>
                  </a:lnTo>
                  <a:lnTo>
                    <a:pt x="159588" y="18161"/>
                  </a:lnTo>
                  <a:lnTo>
                    <a:pt x="176276" y="14986"/>
                  </a:lnTo>
                  <a:lnTo>
                    <a:pt x="184505" y="15824"/>
                  </a:lnTo>
                  <a:lnTo>
                    <a:pt x="192582" y="18364"/>
                  </a:lnTo>
                  <a:lnTo>
                    <a:pt x="200494" y="22606"/>
                  </a:lnTo>
                  <a:lnTo>
                    <a:pt x="208254" y="28536"/>
                  </a:lnTo>
                  <a:lnTo>
                    <a:pt x="219367" y="18478"/>
                  </a:lnTo>
                  <a:close/>
                </a:path>
                <a:path w="532129" h="116840">
                  <a:moveTo>
                    <a:pt x="299008" y="1282"/>
                  </a:moveTo>
                  <a:lnTo>
                    <a:pt x="252018" y="1282"/>
                  </a:lnTo>
                  <a:lnTo>
                    <a:pt x="236778" y="1282"/>
                  </a:lnTo>
                  <a:lnTo>
                    <a:pt x="236778" y="115443"/>
                  </a:lnTo>
                  <a:lnTo>
                    <a:pt x="252018" y="115443"/>
                  </a:lnTo>
                  <a:lnTo>
                    <a:pt x="299008" y="115443"/>
                  </a:lnTo>
                  <a:lnTo>
                    <a:pt x="299008" y="100596"/>
                  </a:lnTo>
                  <a:lnTo>
                    <a:pt x="252018" y="100596"/>
                  </a:lnTo>
                  <a:lnTo>
                    <a:pt x="252018" y="65709"/>
                  </a:lnTo>
                  <a:lnTo>
                    <a:pt x="299008" y="65709"/>
                  </a:lnTo>
                  <a:lnTo>
                    <a:pt x="299008" y="50939"/>
                  </a:lnTo>
                  <a:lnTo>
                    <a:pt x="252018" y="50939"/>
                  </a:lnTo>
                  <a:lnTo>
                    <a:pt x="252018" y="16052"/>
                  </a:lnTo>
                  <a:lnTo>
                    <a:pt x="299008" y="16052"/>
                  </a:lnTo>
                  <a:lnTo>
                    <a:pt x="299008" y="1282"/>
                  </a:lnTo>
                  <a:close/>
                </a:path>
                <a:path w="532129" h="116840">
                  <a:moveTo>
                    <a:pt x="383247" y="80975"/>
                  </a:moveTo>
                  <a:lnTo>
                    <a:pt x="362292" y="47752"/>
                  </a:lnTo>
                  <a:lnTo>
                    <a:pt x="349846" y="42164"/>
                  </a:lnTo>
                  <a:lnTo>
                    <a:pt x="345211" y="40030"/>
                  </a:lnTo>
                  <a:lnTo>
                    <a:pt x="341566" y="37668"/>
                  </a:lnTo>
                  <a:lnTo>
                    <a:pt x="336613" y="32778"/>
                  </a:lnTo>
                  <a:lnTo>
                    <a:pt x="335432" y="29933"/>
                  </a:lnTo>
                  <a:lnTo>
                    <a:pt x="335432" y="23291"/>
                  </a:lnTo>
                  <a:lnTo>
                    <a:pt x="336613" y="20459"/>
                  </a:lnTo>
                  <a:lnTo>
                    <a:pt x="341287" y="15849"/>
                  </a:lnTo>
                  <a:lnTo>
                    <a:pt x="344131" y="14693"/>
                  </a:lnTo>
                  <a:lnTo>
                    <a:pt x="350774" y="14693"/>
                  </a:lnTo>
                  <a:lnTo>
                    <a:pt x="353593" y="15836"/>
                  </a:lnTo>
                  <a:lnTo>
                    <a:pt x="357263" y="19456"/>
                  </a:lnTo>
                  <a:lnTo>
                    <a:pt x="358762" y="22301"/>
                  </a:lnTo>
                  <a:lnTo>
                    <a:pt x="360375" y="26682"/>
                  </a:lnTo>
                  <a:lnTo>
                    <a:pt x="373862" y="21412"/>
                  </a:lnTo>
                  <a:lnTo>
                    <a:pt x="371856" y="15163"/>
                  </a:lnTo>
                  <a:lnTo>
                    <a:pt x="369366" y="10629"/>
                  </a:lnTo>
                  <a:lnTo>
                    <a:pt x="361137" y="2603"/>
                  </a:lnTo>
                  <a:lnTo>
                    <a:pt x="354825" y="0"/>
                  </a:lnTo>
                  <a:lnTo>
                    <a:pt x="340017" y="0"/>
                  </a:lnTo>
                  <a:lnTo>
                    <a:pt x="333667" y="2616"/>
                  </a:lnTo>
                  <a:lnTo>
                    <a:pt x="323202" y="13081"/>
                  </a:lnTo>
                  <a:lnTo>
                    <a:pt x="320598" y="19342"/>
                  </a:lnTo>
                  <a:lnTo>
                    <a:pt x="320598" y="34036"/>
                  </a:lnTo>
                  <a:lnTo>
                    <a:pt x="323113" y="40259"/>
                  </a:lnTo>
                  <a:lnTo>
                    <a:pt x="333197" y="50292"/>
                  </a:lnTo>
                  <a:lnTo>
                    <a:pt x="339775" y="54152"/>
                  </a:lnTo>
                  <a:lnTo>
                    <a:pt x="347903" y="56857"/>
                  </a:lnTo>
                  <a:lnTo>
                    <a:pt x="353593" y="59182"/>
                  </a:lnTo>
                  <a:lnTo>
                    <a:pt x="358406" y="62318"/>
                  </a:lnTo>
                  <a:lnTo>
                    <a:pt x="366433" y="70307"/>
                  </a:lnTo>
                  <a:lnTo>
                    <a:pt x="368477" y="75222"/>
                  </a:lnTo>
                  <a:lnTo>
                    <a:pt x="368477" y="86779"/>
                  </a:lnTo>
                  <a:lnTo>
                    <a:pt x="366433" y="91719"/>
                  </a:lnTo>
                  <a:lnTo>
                    <a:pt x="358203" y="99910"/>
                  </a:lnTo>
                  <a:lnTo>
                    <a:pt x="353250" y="101955"/>
                  </a:lnTo>
                  <a:lnTo>
                    <a:pt x="341693" y="101955"/>
                  </a:lnTo>
                  <a:lnTo>
                    <a:pt x="336753" y="99910"/>
                  </a:lnTo>
                  <a:lnTo>
                    <a:pt x="329095" y="92290"/>
                  </a:lnTo>
                  <a:lnTo>
                    <a:pt x="326872" y="86321"/>
                  </a:lnTo>
                  <a:lnTo>
                    <a:pt x="325970" y="77914"/>
                  </a:lnTo>
                  <a:lnTo>
                    <a:pt x="311556" y="83121"/>
                  </a:lnTo>
                  <a:lnTo>
                    <a:pt x="340321" y="115989"/>
                  </a:lnTo>
                  <a:lnTo>
                    <a:pt x="347472" y="116649"/>
                  </a:lnTo>
                  <a:lnTo>
                    <a:pt x="354584" y="115989"/>
                  </a:lnTo>
                  <a:lnTo>
                    <a:pt x="382587" y="88087"/>
                  </a:lnTo>
                  <a:lnTo>
                    <a:pt x="383247" y="80975"/>
                  </a:lnTo>
                  <a:close/>
                </a:path>
                <a:path w="532129" h="116840">
                  <a:moveTo>
                    <a:pt x="462165" y="80975"/>
                  </a:moveTo>
                  <a:lnTo>
                    <a:pt x="441210" y="47752"/>
                  </a:lnTo>
                  <a:lnTo>
                    <a:pt x="428777" y="42164"/>
                  </a:lnTo>
                  <a:lnTo>
                    <a:pt x="424141" y="40030"/>
                  </a:lnTo>
                  <a:lnTo>
                    <a:pt x="420497" y="37668"/>
                  </a:lnTo>
                  <a:lnTo>
                    <a:pt x="415544" y="32778"/>
                  </a:lnTo>
                  <a:lnTo>
                    <a:pt x="414362" y="29933"/>
                  </a:lnTo>
                  <a:lnTo>
                    <a:pt x="414362" y="23291"/>
                  </a:lnTo>
                  <a:lnTo>
                    <a:pt x="415544" y="20459"/>
                  </a:lnTo>
                  <a:lnTo>
                    <a:pt x="420217" y="15849"/>
                  </a:lnTo>
                  <a:lnTo>
                    <a:pt x="423062" y="14693"/>
                  </a:lnTo>
                  <a:lnTo>
                    <a:pt x="429704" y="14693"/>
                  </a:lnTo>
                  <a:lnTo>
                    <a:pt x="432523" y="15836"/>
                  </a:lnTo>
                  <a:lnTo>
                    <a:pt x="436194" y="19456"/>
                  </a:lnTo>
                  <a:lnTo>
                    <a:pt x="437680" y="22301"/>
                  </a:lnTo>
                  <a:lnTo>
                    <a:pt x="439305" y="26682"/>
                  </a:lnTo>
                  <a:lnTo>
                    <a:pt x="452780" y="21412"/>
                  </a:lnTo>
                  <a:lnTo>
                    <a:pt x="450773" y="15163"/>
                  </a:lnTo>
                  <a:lnTo>
                    <a:pt x="448297" y="10629"/>
                  </a:lnTo>
                  <a:lnTo>
                    <a:pt x="440067" y="2603"/>
                  </a:lnTo>
                  <a:lnTo>
                    <a:pt x="433768" y="0"/>
                  </a:lnTo>
                  <a:lnTo>
                    <a:pt x="418947" y="0"/>
                  </a:lnTo>
                  <a:lnTo>
                    <a:pt x="412597" y="2616"/>
                  </a:lnTo>
                  <a:lnTo>
                    <a:pt x="402132" y="13081"/>
                  </a:lnTo>
                  <a:lnTo>
                    <a:pt x="399516" y="19342"/>
                  </a:lnTo>
                  <a:lnTo>
                    <a:pt x="399516" y="34036"/>
                  </a:lnTo>
                  <a:lnTo>
                    <a:pt x="402043" y="40259"/>
                  </a:lnTo>
                  <a:lnTo>
                    <a:pt x="412127" y="50292"/>
                  </a:lnTo>
                  <a:lnTo>
                    <a:pt x="418706" y="54152"/>
                  </a:lnTo>
                  <a:lnTo>
                    <a:pt x="426834" y="56857"/>
                  </a:lnTo>
                  <a:lnTo>
                    <a:pt x="432523" y="59182"/>
                  </a:lnTo>
                  <a:lnTo>
                    <a:pt x="437324" y="62318"/>
                  </a:lnTo>
                  <a:lnTo>
                    <a:pt x="445350" y="70307"/>
                  </a:lnTo>
                  <a:lnTo>
                    <a:pt x="447408" y="75222"/>
                  </a:lnTo>
                  <a:lnTo>
                    <a:pt x="447408" y="86779"/>
                  </a:lnTo>
                  <a:lnTo>
                    <a:pt x="445350" y="91719"/>
                  </a:lnTo>
                  <a:lnTo>
                    <a:pt x="437121" y="99910"/>
                  </a:lnTo>
                  <a:lnTo>
                    <a:pt x="432181" y="101955"/>
                  </a:lnTo>
                  <a:lnTo>
                    <a:pt x="420624" y="101955"/>
                  </a:lnTo>
                  <a:lnTo>
                    <a:pt x="415683" y="99910"/>
                  </a:lnTo>
                  <a:lnTo>
                    <a:pt x="408025" y="92290"/>
                  </a:lnTo>
                  <a:lnTo>
                    <a:pt x="405803" y="86321"/>
                  </a:lnTo>
                  <a:lnTo>
                    <a:pt x="404901" y="77914"/>
                  </a:lnTo>
                  <a:lnTo>
                    <a:pt x="390486" y="83121"/>
                  </a:lnTo>
                  <a:lnTo>
                    <a:pt x="419252" y="115989"/>
                  </a:lnTo>
                  <a:lnTo>
                    <a:pt x="426402" y="116649"/>
                  </a:lnTo>
                  <a:lnTo>
                    <a:pt x="433514" y="115989"/>
                  </a:lnTo>
                  <a:lnTo>
                    <a:pt x="461505" y="88087"/>
                  </a:lnTo>
                  <a:lnTo>
                    <a:pt x="462165" y="80975"/>
                  </a:lnTo>
                  <a:close/>
                </a:path>
                <a:path w="532129" h="116840">
                  <a:moveTo>
                    <a:pt x="531774" y="1282"/>
                  </a:moveTo>
                  <a:lnTo>
                    <a:pt x="491134" y="1282"/>
                  </a:lnTo>
                  <a:lnTo>
                    <a:pt x="477164" y="1282"/>
                  </a:lnTo>
                  <a:lnTo>
                    <a:pt x="477164" y="115443"/>
                  </a:lnTo>
                  <a:lnTo>
                    <a:pt x="491134" y="115443"/>
                  </a:lnTo>
                  <a:lnTo>
                    <a:pt x="491134" y="65709"/>
                  </a:lnTo>
                  <a:lnTo>
                    <a:pt x="531774" y="65709"/>
                  </a:lnTo>
                  <a:lnTo>
                    <a:pt x="531774" y="50939"/>
                  </a:lnTo>
                  <a:lnTo>
                    <a:pt x="491134" y="50939"/>
                  </a:lnTo>
                  <a:lnTo>
                    <a:pt x="491134" y="16052"/>
                  </a:lnTo>
                  <a:lnTo>
                    <a:pt x="531774" y="16052"/>
                  </a:lnTo>
                  <a:lnTo>
                    <a:pt x="531774" y="1282"/>
                  </a:lnTo>
                  <a:close/>
                </a:path>
              </a:pathLst>
            </a:custGeom>
            <a:solidFill>
              <a:srgbClr val="685F51"/>
            </a:solidFill>
          </p:spPr>
          <p:txBody>
            <a:bodyPr wrap="square" lIns="0" tIns="0" rIns="0" bIns="0" rtlCol="0"/>
            <a:lstStyle/>
            <a:p>
              <a:endParaRPr/>
            </a:p>
          </p:txBody>
        </p:sp>
        <p:pic>
          <p:nvPicPr>
            <p:cNvPr id="75" name="object 75"/>
            <p:cNvPicPr/>
            <p:nvPr/>
          </p:nvPicPr>
          <p:blipFill>
            <a:blip r:embed="rId25" cstate="print"/>
            <a:stretch>
              <a:fillRect/>
            </a:stretch>
          </p:blipFill>
          <p:spPr>
            <a:xfrm>
              <a:off x="6544906" y="1477810"/>
              <a:ext cx="78003" cy="115087"/>
            </a:xfrm>
            <a:prstGeom prst="rect">
              <a:avLst/>
            </a:prstGeom>
          </p:spPr>
        </p:pic>
        <p:sp>
          <p:nvSpPr>
            <p:cNvPr id="76" name="object 76"/>
            <p:cNvSpPr/>
            <p:nvPr/>
          </p:nvSpPr>
          <p:spPr>
            <a:xfrm>
              <a:off x="6644411" y="1477822"/>
              <a:ext cx="55880" cy="114300"/>
            </a:xfrm>
            <a:custGeom>
              <a:avLst/>
              <a:gdLst/>
              <a:ahLst/>
              <a:cxnLst/>
              <a:rect l="l" t="t" r="r" b="b"/>
              <a:pathLst>
                <a:path w="55879" h="114300">
                  <a:moveTo>
                    <a:pt x="55880" y="99314"/>
                  </a:moveTo>
                  <a:lnTo>
                    <a:pt x="15240" y="99314"/>
                  </a:lnTo>
                  <a:lnTo>
                    <a:pt x="15240" y="0"/>
                  </a:lnTo>
                  <a:lnTo>
                    <a:pt x="0" y="0"/>
                  </a:lnTo>
                  <a:lnTo>
                    <a:pt x="0" y="114160"/>
                  </a:lnTo>
                  <a:lnTo>
                    <a:pt x="15240" y="114160"/>
                  </a:lnTo>
                  <a:lnTo>
                    <a:pt x="55880" y="114160"/>
                  </a:lnTo>
                  <a:lnTo>
                    <a:pt x="55880" y="99314"/>
                  </a:lnTo>
                  <a:close/>
                </a:path>
              </a:pathLst>
            </a:custGeom>
            <a:solidFill>
              <a:srgbClr val="685F51"/>
            </a:solidFill>
          </p:spPr>
          <p:txBody>
            <a:bodyPr wrap="square" lIns="0" tIns="0" rIns="0" bIns="0" rtlCol="0"/>
            <a:lstStyle/>
            <a:p>
              <a:endParaRPr/>
            </a:p>
          </p:txBody>
        </p:sp>
      </p:grpSp>
      <p:grpSp>
        <p:nvGrpSpPr>
          <p:cNvPr id="77" name="object 77"/>
          <p:cNvGrpSpPr/>
          <p:nvPr/>
        </p:nvGrpSpPr>
        <p:grpSpPr>
          <a:xfrm>
            <a:off x="6769658" y="1476527"/>
            <a:ext cx="780415" cy="116839"/>
            <a:chOff x="6769658" y="1476527"/>
            <a:chExt cx="780415" cy="116839"/>
          </a:xfrm>
        </p:grpSpPr>
        <p:sp>
          <p:nvSpPr>
            <p:cNvPr id="78" name="object 78"/>
            <p:cNvSpPr/>
            <p:nvPr/>
          </p:nvSpPr>
          <p:spPr>
            <a:xfrm>
              <a:off x="6769658" y="1477810"/>
              <a:ext cx="15240" cy="114300"/>
            </a:xfrm>
            <a:custGeom>
              <a:avLst/>
              <a:gdLst/>
              <a:ahLst/>
              <a:cxnLst/>
              <a:rect l="l" t="t" r="r" b="b"/>
              <a:pathLst>
                <a:path w="15240" h="114300">
                  <a:moveTo>
                    <a:pt x="14833" y="114160"/>
                  </a:moveTo>
                  <a:lnTo>
                    <a:pt x="14833" y="0"/>
                  </a:lnTo>
                  <a:lnTo>
                    <a:pt x="0" y="0"/>
                  </a:lnTo>
                  <a:lnTo>
                    <a:pt x="0" y="114160"/>
                  </a:lnTo>
                  <a:lnTo>
                    <a:pt x="14833" y="114160"/>
                  </a:lnTo>
                  <a:close/>
                </a:path>
              </a:pathLst>
            </a:custGeom>
            <a:solidFill>
              <a:srgbClr val="685F51"/>
            </a:solidFill>
          </p:spPr>
          <p:txBody>
            <a:bodyPr wrap="square" lIns="0" tIns="0" rIns="0" bIns="0" rtlCol="0"/>
            <a:lstStyle/>
            <a:p>
              <a:endParaRPr/>
            </a:p>
          </p:txBody>
        </p:sp>
        <p:pic>
          <p:nvPicPr>
            <p:cNvPr id="79" name="object 79"/>
            <p:cNvPicPr/>
            <p:nvPr/>
          </p:nvPicPr>
          <p:blipFill>
            <a:blip r:embed="rId26" cstate="print"/>
            <a:stretch>
              <a:fillRect/>
            </a:stretch>
          </p:blipFill>
          <p:spPr>
            <a:xfrm>
              <a:off x="6807504" y="1477810"/>
              <a:ext cx="234645" cy="114160"/>
            </a:xfrm>
            <a:prstGeom prst="rect">
              <a:avLst/>
            </a:prstGeom>
          </p:spPr>
        </p:pic>
        <p:pic>
          <p:nvPicPr>
            <p:cNvPr id="80" name="object 80"/>
            <p:cNvPicPr/>
            <p:nvPr/>
          </p:nvPicPr>
          <p:blipFill>
            <a:blip r:embed="rId27" cstate="print"/>
            <a:stretch>
              <a:fillRect/>
            </a:stretch>
          </p:blipFill>
          <p:spPr>
            <a:xfrm>
              <a:off x="7061860" y="1477810"/>
              <a:ext cx="198145" cy="114160"/>
            </a:xfrm>
            <a:prstGeom prst="rect">
              <a:avLst/>
            </a:prstGeom>
          </p:spPr>
        </p:pic>
        <p:pic>
          <p:nvPicPr>
            <p:cNvPr id="81" name="object 81"/>
            <p:cNvPicPr/>
            <p:nvPr/>
          </p:nvPicPr>
          <p:blipFill>
            <a:blip r:embed="rId28" cstate="print"/>
            <a:stretch>
              <a:fillRect/>
            </a:stretch>
          </p:blipFill>
          <p:spPr>
            <a:xfrm>
              <a:off x="7282586" y="1476527"/>
              <a:ext cx="267334" cy="116649"/>
            </a:xfrm>
            <a:prstGeom prst="rect">
              <a:avLst/>
            </a:prstGeom>
          </p:spPr>
        </p:pic>
      </p:grpSp>
      <p:sp>
        <p:nvSpPr>
          <p:cNvPr id="82" name="object 82"/>
          <p:cNvSpPr/>
          <p:nvPr/>
        </p:nvSpPr>
        <p:spPr>
          <a:xfrm>
            <a:off x="5803265" y="453147"/>
            <a:ext cx="398780" cy="565785"/>
          </a:xfrm>
          <a:custGeom>
            <a:avLst/>
            <a:gdLst/>
            <a:ahLst/>
            <a:cxnLst/>
            <a:rect l="l" t="t" r="r" b="b"/>
            <a:pathLst>
              <a:path w="398779" h="565785">
                <a:moveTo>
                  <a:pt x="398297" y="0"/>
                </a:moveTo>
                <a:lnTo>
                  <a:pt x="290880" y="0"/>
                </a:lnTo>
                <a:lnTo>
                  <a:pt x="290880" y="187490"/>
                </a:lnTo>
                <a:lnTo>
                  <a:pt x="107429" y="187490"/>
                </a:lnTo>
                <a:lnTo>
                  <a:pt x="107429" y="0"/>
                </a:lnTo>
                <a:lnTo>
                  <a:pt x="0" y="0"/>
                </a:lnTo>
                <a:lnTo>
                  <a:pt x="0" y="565785"/>
                </a:lnTo>
                <a:lnTo>
                  <a:pt x="107429" y="565785"/>
                </a:lnTo>
                <a:lnTo>
                  <a:pt x="107429" y="246697"/>
                </a:lnTo>
                <a:lnTo>
                  <a:pt x="290880" y="246697"/>
                </a:lnTo>
                <a:lnTo>
                  <a:pt x="290880" y="565785"/>
                </a:lnTo>
                <a:lnTo>
                  <a:pt x="398297" y="565785"/>
                </a:lnTo>
                <a:lnTo>
                  <a:pt x="398297" y="0"/>
                </a:lnTo>
                <a:close/>
              </a:path>
            </a:pathLst>
          </a:custGeom>
          <a:solidFill>
            <a:srgbClr val="F39E44"/>
          </a:solidFill>
        </p:spPr>
        <p:txBody>
          <a:bodyPr wrap="square" lIns="0" tIns="0" rIns="0" bIns="0" rtlCol="0"/>
          <a:lstStyle/>
          <a:p>
            <a:endParaRPr/>
          </a:p>
        </p:txBody>
      </p:sp>
      <p:sp>
        <p:nvSpPr>
          <p:cNvPr id="83" name="object 83"/>
          <p:cNvSpPr/>
          <p:nvPr/>
        </p:nvSpPr>
        <p:spPr>
          <a:xfrm>
            <a:off x="6267005" y="453136"/>
            <a:ext cx="107950" cy="565785"/>
          </a:xfrm>
          <a:custGeom>
            <a:avLst/>
            <a:gdLst/>
            <a:ahLst/>
            <a:cxnLst/>
            <a:rect l="l" t="t" r="r" b="b"/>
            <a:pathLst>
              <a:path w="107950" h="565785">
                <a:moveTo>
                  <a:pt x="107429" y="565785"/>
                </a:moveTo>
                <a:lnTo>
                  <a:pt x="107429" y="0"/>
                </a:lnTo>
                <a:lnTo>
                  <a:pt x="0" y="0"/>
                </a:lnTo>
                <a:lnTo>
                  <a:pt x="0" y="565785"/>
                </a:lnTo>
                <a:lnTo>
                  <a:pt x="107429" y="565785"/>
                </a:lnTo>
                <a:close/>
              </a:path>
            </a:pathLst>
          </a:custGeom>
          <a:solidFill>
            <a:srgbClr val="F39E44"/>
          </a:solidFill>
        </p:spPr>
        <p:txBody>
          <a:bodyPr wrap="square" lIns="0" tIns="0" rIns="0" bIns="0" rtlCol="0"/>
          <a:lstStyle/>
          <a:p>
            <a:endParaRPr/>
          </a:p>
        </p:txBody>
      </p:sp>
      <p:sp>
        <p:nvSpPr>
          <p:cNvPr id="84" name="object 84"/>
          <p:cNvSpPr/>
          <p:nvPr/>
        </p:nvSpPr>
        <p:spPr>
          <a:xfrm>
            <a:off x="6440043" y="453135"/>
            <a:ext cx="809625" cy="566420"/>
          </a:xfrm>
          <a:custGeom>
            <a:avLst/>
            <a:gdLst/>
            <a:ahLst/>
            <a:cxnLst/>
            <a:rect l="l" t="t" r="r" b="b"/>
            <a:pathLst>
              <a:path w="809625" h="566419">
                <a:moveTo>
                  <a:pt x="441134" y="565797"/>
                </a:moveTo>
                <a:lnTo>
                  <a:pt x="406552" y="520598"/>
                </a:lnTo>
                <a:lnTo>
                  <a:pt x="391287" y="487705"/>
                </a:lnTo>
                <a:lnTo>
                  <a:pt x="367106" y="439420"/>
                </a:lnTo>
                <a:lnTo>
                  <a:pt x="336029" y="388785"/>
                </a:lnTo>
                <a:lnTo>
                  <a:pt x="300113" y="348830"/>
                </a:lnTo>
                <a:lnTo>
                  <a:pt x="296722" y="347421"/>
                </a:lnTo>
                <a:lnTo>
                  <a:pt x="350443" y="334505"/>
                </a:lnTo>
                <a:lnTo>
                  <a:pt x="372059" y="284010"/>
                </a:lnTo>
                <a:lnTo>
                  <a:pt x="375158" y="182232"/>
                </a:lnTo>
                <a:lnTo>
                  <a:pt x="369100" y="123710"/>
                </a:lnTo>
                <a:lnTo>
                  <a:pt x="352361" y="79273"/>
                </a:lnTo>
                <a:lnTo>
                  <a:pt x="327126" y="46990"/>
                </a:lnTo>
                <a:lnTo>
                  <a:pt x="295554" y="24904"/>
                </a:lnTo>
                <a:lnTo>
                  <a:pt x="267741" y="14173"/>
                </a:lnTo>
                <a:lnTo>
                  <a:pt x="267741" y="170180"/>
                </a:lnTo>
                <a:lnTo>
                  <a:pt x="258140" y="227152"/>
                </a:lnTo>
                <a:lnTo>
                  <a:pt x="234264" y="263131"/>
                </a:lnTo>
                <a:lnTo>
                  <a:pt x="203415" y="282905"/>
                </a:lnTo>
                <a:lnTo>
                  <a:pt x="172923" y="291261"/>
                </a:lnTo>
                <a:lnTo>
                  <a:pt x="150114" y="292989"/>
                </a:lnTo>
                <a:lnTo>
                  <a:pt x="107429" y="292989"/>
                </a:lnTo>
                <a:lnTo>
                  <a:pt x="107429" y="53682"/>
                </a:lnTo>
                <a:lnTo>
                  <a:pt x="194195" y="53682"/>
                </a:lnTo>
                <a:lnTo>
                  <a:pt x="236702" y="56261"/>
                </a:lnTo>
                <a:lnTo>
                  <a:pt x="258546" y="69253"/>
                </a:lnTo>
                <a:lnTo>
                  <a:pt x="266585" y="103593"/>
                </a:lnTo>
                <a:lnTo>
                  <a:pt x="267741" y="170180"/>
                </a:lnTo>
                <a:lnTo>
                  <a:pt x="267741" y="14173"/>
                </a:lnTo>
                <a:lnTo>
                  <a:pt x="259778" y="11099"/>
                </a:lnTo>
                <a:lnTo>
                  <a:pt x="221996" y="3644"/>
                </a:lnTo>
                <a:lnTo>
                  <a:pt x="184340" y="584"/>
                </a:lnTo>
                <a:lnTo>
                  <a:pt x="149009" y="0"/>
                </a:lnTo>
                <a:lnTo>
                  <a:pt x="77393" y="0"/>
                </a:lnTo>
                <a:lnTo>
                  <a:pt x="0" y="38"/>
                </a:lnTo>
                <a:lnTo>
                  <a:pt x="0" y="565823"/>
                </a:lnTo>
                <a:lnTo>
                  <a:pt x="107429" y="565823"/>
                </a:lnTo>
                <a:lnTo>
                  <a:pt x="107429" y="341223"/>
                </a:lnTo>
                <a:lnTo>
                  <a:pt x="177533" y="341223"/>
                </a:lnTo>
                <a:lnTo>
                  <a:pt x="199885" y="345998"/>
                </a:lnTo>
                <a:lnTo>
                  <a:pt x="215392" y="356781"/>
                </a:lnTo>
                <a:lnTo>
                  <a:pt x="231317" y="381825"/>
                </a:lnTo>
                <a:lnTo>
                  <a:pt x="254927" y="429412"/>
                </a:lnTo>
                <a:lnTo>
                  <a:pt x="281406" y="485368"/>
                </a:lnTo>
                <a:lnTo>
                  <a:pt x="303237" y="528396"/>
                </a:lnTo>
                <a:lnTo>
                  <a:pt x="323494" y="556031"/>
                </a:lnTo>
                <a:lnTo>
                  <a:pt x="345274" y="565797"/>
                </a:lnTo>
                <a:lnTo>
                  <a:pt x="441134" y="565797"/>
                </a:lnTo>
                <a:close/>
              </a:path>
              <a:path w="809625" h="566419">
                <a:moveTo>
                  <a:pt x="809599" y="12"/>
                </a:moveTo>
                <a:lnTo>
                  <a:pt x="585254" y="12"/>
                </a:lnTo>
                <a:lnTo>
                  <a:pt x="538289" y="9448"/>
                </a:lnTo>
                <a:lnTo>
                  <a:pt x="499935" y="35179"/>
                </a:lnTo>
                <a:lnTo>
                  <a:pt x="474078" y="73342"/>
                </a:lnTo>
                <a:lnTo>
                  <a:pt x="464604" y="120078"/>
                </a:lnTo>
                <a:lnTo>
                  <a:pt x="464604" y="565797"/>
                </a:lnTo>
                <a:lnTo>
                  <a:pt x="572033" y="565797"/>
                </a:lnTo>
                <a:lnTo>
                  <a:pt x="809599" y="565785"/>
                </a:lnTo>
                <a:lnTo>
                  <a:pt x="809599" y="511517"/>
                </a:lnTo>
                <a:lnTo>
                  <a:pt x="572033" y="511517"/>
                </a:lnTo>
                <a:lnTo>
                  <a:pt x="572033" y="257390"/>
                </a:lnTo>
                <a:lnTo>
                  <a:pt x="760437" y="257390"/>
                </a:lnTo>
                <a:lnTo>
                  <a:pt x="760437" y="203123"/>
                </a:lnTo>
                <a:lnTo>
                  <a:pt x="572033" y="203123"/>
                </a:lnTo>
                <a:lnTo>
                  <a:pt x="572033" y="97053"/>
                </a:lnTo>
                <a:lnTo>
                  <a:pt x="575398" y="80403"/>
                </a:lnTo>
                <a:lnTo>
                  <a:pt x="584619" y="66814"/>
                </a:lnTo>
                <a:lnTo>
                  <a:pt x="598271" y="57645"/>
                </a:lnTo>
                <a:lnTo>
                  <a:pt x="614997" y="54292"/>
                </a:lnTo>
                <a:lnTo>
                  <a:pt x="809599" y="54292"/>
                </a:lnTo>
                <a:lnTo>
                  <a:pt x="809599" y="12"/>
                </a:lnTo>
                <a:close/>
              </a:path>
            </a:pathLst>
          </a:custGeom>
          <a:solidFill>
            <a:srgbClr val="F39E44"/>
          </a:solidFill>
        </p:spPr>
        <p:txBody>
          <a:bodyPr wrap="square" lIns="0" tIns="0" rIns="0" bIns="0" rtlCol="0"/>
          <a:lstStyle/>
          <a:p>
            <a:endParaRPr/>
          </a:p>
        </p:txBody>
      </p:sp>
      <p:grpSp>
        <p:nvGrpSpPr>
          <p:cNvPr id="85" name="object 85"/>
          <p:cNvGrpSpPr/>
          <p:nvPr/>
        </p:nvGrpSpPr>
        <p:grpSpPr>
          <a:xfrm>
            <a:off x="6700901" y="286372"/>
            <a:ext cx="1496060" cy="956310"/>
            <a:chOff x="6700901" y="286372"/>
            <a:chExt cx="1496060" cy="956310"/>
          </a:xfrm>
        </p:grpSpPr>
        <p:pic>
          <p:nvPicPr>
            <p:cNvPr id="86" name="object 86"/>
            <p:cNvPicPr/>
            <p:nvPr/>
          </p:nvPicPr>
          <p:blipFill>
            <a:blip r:embed="rId29" cstate="print"/>
            <a:stretch>
              <a:fillRect/>
            </a:stretch>
          </p:blipFill>
          <p:spPr>
            <a:xfrm>
              <a:off x="6700901" y="1125867"/>
              <a:ext cx="291058" cy="116649"/>
            </a:xfrm>
            <a:prstGeom prst="rect">
              <a:avLst/>
            </a:prstGeom>
          </p:spPr>
        </p:pic>
        <p:pic>
          <p:nvPicPr>
            <p:cNvPr id="87" name="object 87"/>
            <p:cNvPicPr/>
            <p:nvPr/>
          </p:nvPicPr>
          <p:blipFill>
            <a:blip r:embed="rId30" cstate="print"/>
            <a:stretch>
              <a:fillRect/>
            </a:stretch>
          </p:blipFill>
          <p:spPr>
            <a:xfrm>
              <a:off x="7013473" y="1127137"/>
              <a:ext cx="71615" cy="114147"/>
            </a:xfrm>
            <a:prstGeom prst="rect">
              <a:avLst/>
            </a:prstGeom>
          </p:spPr>
        </p:pic>
        <p:sp>
          <p:nvSpPr>
            <p:cNvPr id="88" name="object 88"/>
            <p:cNvSpPr/>
            <p:nvPr/>
          </p:nvSpPr>
          <p:spPr>
            <a:xfrm>
              <a:off x="7104519" y="1127137"/>
              <a:ext cx="15240" cy="114300"/>
            </a:xfrm>
            <a:custGeom>
              <a:avLst/>
              <a:gdLst/>
              <a:ahLst/>
              <a:cxnLst/>
              <a:rect l="l" t="t" r="r" b="b"/>
              <a:pathLst>
                <a:path w="15240" h="114300">
                  <a:moveTo>
                    <a:pt x="14833" y="114152"/>
                  </a:moveTo>
                  <a:lnTo>
                    <a:pt x="14833" y="0"/>
                  </a:lnTo>
                  <a:lnTo>
                    <a:pt x="0" y="0"/>
                  </a:lnTo>
                  <a:lnTo>
                    <a:pt x="0" y="114152"/>
                  </a:lnTo>
                  <a:lnTo>
                    <a:pt x="14833" y="114152"/>
                  </a:lnTo>
                  <a:close/>
                </a:path>
              </a:pathLst>
            </a:custGeom>
            <a:solidFill>
              <a:srgbClr val="685F51"/>
            </a:solidFill>
          </p:spPr>
          <p:txBody>
            <a:bodyPr wrap="square" lIns="0" tIns="0" rIns="0" bIns="0" rtlCol="0"/>
            <a:lstStyle/>
            <a:p>
              <a:endParaRPr/>
            </a:p>
          </p:txBody>
        </p:sp>
        <p:pic>
          <p:nvPicPr>
            <p:cNvPr id="89" name="object 89"/>
            <p:cNvPicPr/>
            <p:nvPr/>
          </p:nvPicPr>
          <p:blipFill>
            <a:blip r:embed="rId31" cstate="print"/>
            <a:stretch>
              <a:fillRect/>
            </a:stretch>
          </p:blipFill>
          <p:spPr>
            <a:xfrm>
              <a:off x="7142365" y="1125867"/>
              <a:ext cx="401027" cy="116649"/>
            </a:xfrm>
            <a:prstGeom prst="rect">
              <a:avLst/>
            </a:prstGeom>
          </p:spPr>
        </p:pic>
        <p:sp>
          <p:nvSpPr>
            <p:cNvPr id="90" name="object 90"/>
            <p:cNvSpPr/>
            <p:nvPr/>
          </p:nvSpPr>
          <p:spPr>
            <a:xfrm>
              <a:off x="7357072" y="286384"/>
              <a:ext cx="839469" cy="836930"/>
            </a:xfrm>
            <a:custGeom>
              <a:avLst/>
              <a:gdLst/>
              <a:ahLst/>
              <a:cxnLst/>
              <a:rect l="l" t="t" r="r" b="b"/>
              <a:pathLst>
                <a:path w="839470" h="836930">
                  <a:moveTo>
                    <a:pt x="588797" y="534885"/>
                  </a:moveTo>
                  <a:lnTo>
                    <a:pt x="588086" y="528040"/>
                  </a:lnTo>
                  <a:lnTo>
                    <a:pt x="585914" y="519696"/>
                  </a:lnTo>
                  <a:lnTo>
                    <a:pt x="577850" y="512889"/>
                  </a:lnTo>
                  <a:lnTo>
                    <a:pt x="564121" y="513207"/>
                  </a:lnTo>
                  <a:lnTo>
                    <a:pt x="559130" y="514680"/>
                  </a:lnTo>
                  <a:lnTo>
                    <a:pt x="554824" y="516686"/>
                  </a:lnTo>
                  <a:lnTo>
                    <a:pt x="530491" y="526567"/>
                  </a:lnTo>
                  <a:lnTo>
                    <a:pt x="480021" y="539305"/>
                  </a:lnTo>
                  <a:lnTo>
                    <a:pt x="435025" y="543953"/>
                  </a:lnTo>
                  <a:lnTo>
                    <a:pt x="415988" y="544156"/>
                  </a:lnTo>
                  <a:lnTo>
                    <a:pt x="396938" y="543331"/>
                  </a:lnTo>
                  <a:lnTo>
                    <a:pt x="354203" y="537946"/>
                  </a:lnTo>
                  <a:lnTo>
                    <a:pt x="308292" y="525640"/>
                  </a:lnTo>
                  <a:lnTo>
                    <a:pt x="282257" y="514553"/>
                  </a:lnTo>
                  <a:lnTo>
                    <a:pt x="280200" y="513892"/>
                  </a:lnTo>
                  <a:lnTo>
                    <a:pt x="252018" y="533336"/>
                  </a:lnTo>
                  <a:lnTo>
                    <a:pt x="253212" y="540702"/>
                  </a:lnTo>
                  <a:lnTo>
                    <a:pt x="304647" y="568896"/>
                  </a:lnTo>
                  <a:lnTo>
                    <a:pt x="342519" y="579107"/>
                  </a:lnTo>
                  <a:lnTo>
                    <a:pt x="381304" y="585266"/>
                  </a:lnTo>
                  <a:lnTo>
                    <a:pt x="420966" y="587654"/>
                  </a:lnTo>
                  <a:lnTo>
                    <a:pt x="467512" y="583819"/>
                  </a:lnTo>
                  <a:lnTo>
                    <a:pt x="512495" y="575881"/>
                  </a:lnTo>
                  <a:lnTo>
                    <a:pt x="555967" y="561886"/>
                  </a:lnTo>
                  <a:lnTo>
                    <a:pt x="587463" y="541401"/>
                  </a:lnTo>
                  <a:lnTo>
                    <a:pt x="588797" y="534885"/>
                  </a:lnTo>
                  <a:close/>
                </a:path>
                <a:path w="839470" h="836930">
                  <a:moveTo>
                    <a:pt x="839470" y="384365"/>
                  </a:moveTo>
                  <a:lnTo>
                    <a:pt x="838200" y="381762"/>
                  </a:lnTo>
                  <a:lnTo>
                    <a:pt x="830580" y="363816"/>
                  </a:lnTo>
                  <a:lnTo>
                    <a:pt x="817880" y="349199"/>
                  </a:lnTo>
                  <a:lnTo>
                    <a:pt x="800100" y="339229"/>
                  </a:lnTo>
                  <a:lnTo>
                    <a:pt x="797560" y="338709"/>
                  </a:lnTo>
                  <a:lnTo>
                    <a:pt x="797560" y="391274"/>
                  </a:lnTo>
                  <a:lnTo>
                    <a:pt x="797560" y="479615"/>
                  </a:lnTo>
                  <a:lnTo>
                    <a:pt x="796290" y="488696"/>
                  </a:lnTo>
                  <a:lnTo>
                    <a:pt x="791210" y="496049"/>
                  </a:lnTo>
                  <a:lnTo>
                    <a:pt x="784860" y="500824"/>
                  </a:lnTo>
                  <a:lnTo>
                    <a:pt x="775970" y="502170"/>
                  </a:lnTo>
                  <a:lnTo>
                    <a:pt x="769620" y="501738"/>
                  </a:lnTo>
                  <a:lnTo>
                    <a:pt x="763270" y="502094"/>
                  </a:lnTo>
                  <a:lnTo>
                    <a:pt x="756920" y="502094"/>
                  </a:lnTo>
                  <a:lnTo>
                    <a:pt x="756920" y="377736"/>
                  </a:lnTo>
                  <a:lnTo>
                    <a:pt x="765810" y="377736"/>
                  </a:lnTo>
                  <a:lnTo>
                    <a:pt x="773430" y="376872"/>
                  </a:lnTo>
                  <a:lnTo>
                    <a:pt x="782320" y="377964"/>
                  </a:lnTo>
                  <a:lnTo>
                    <a:pt x="788670" y="380377"/>
                  </a:lnTo>
                  <a:lnTo>
                    <a:pt x="793750" y="385114"/>
                  </a:lnTo>
                  <a:lnTo>
                    <a:pt x="797560" y="391274"/>
                  </a:lnTo>
                  <a:lnTo>
                    <a:pt x="797560" y="338709"/>
                  </a:lnTo>
                  <a:lnTo>
                    <a:pt x="781050" y="335241"/>
                  </a:lnTo>
                  <a:lnTo>
                    <a:pt x="777240" y="335127"/>
                  </a:lnTo>
                  <a:lnTo>
                    <a:pt x="769620" y="335102"/>
                  </a:lnTo>
                  <a:lnTo>
                    <a:pt x="756920" y="335203"/>
                  </a:lnTo>
                  <a:lnTo>
                    <a:pt x="756920" y="284200"/>
                  </a:lnTo>
                  <a:lnTo>
                    <a:pt x="755650" y="271360"/>
                  </a:lnTo>
                  <a:lnTo>
                    <a:pt x="755650" y="258584"/>
                  </a:lnTo>
                  <a:lnTo>
                    <a:pt x="750570" y="235851"/>
                  </a:lnTo>
                  <a:lnTo>
                    <a:pt x="726440" y="198691"/>
                  </a:lnTo>
                  <a:lnTo>
                    <a:pt x="694690" y="176568"/>
                  </a:lnTo>
                  <a:lnTo>
                    <a:pt x="650240" y="167246"/>
                  </a:lnTo>
                  <a:lnTo>
                    <a:pt x="593090" y="167170"/>
                  </a:lnTo>
                  <a:lnTo>
                    <a:pt x="590550" y="166801"/>
                  </a:lnTo>
                  <a:lnTo>
                    <a:pt x="588010" y="166624"/>
                  </a:lnTo>
                  <a:lnTo>
                    <a:pt x="588010" y="122059"/>
                  </a:lnTo>
                  <a:lnTo>
                    <a:pt x="589280" y="121513"/>
                  </a:lnTo>
                  <a:lnTo>
                    <a:pt x="590550" y="121132"/>
                  </a:lnTo>
                  <a:lnTo>
                    <a:pt x="591820" y="120700"/>
                  </a:lnTo>
                  <a:lnTo>
                    <a:pt x="608330" y="110070"/>
                  </a:lnTo>
                  <a:lnTo>
                    <a:pt x="621030" y="95707"/>
                  </a:lnTo>
                  <a:lnTo>
                    <a:pt x="628650" y="78384"/>
                  </a:lnTo>
                  <a:lnTo>
                    <a:pt x="629920" y="58851"/>
                  </a:lnTo>
                  <a:lnTo>
                    <a:pt x="626110" y="38671"/>
                  </a:lnTo>
                  <a:lnTo>
                    <a:pt x="615950" y="22263"/>
                  </a:lnTo>
                  <a:lnTo>
                    <a:pt x="601980" y="10121"/>
                  </a:lnTo>
                  <a:lnTo>
                    <a:pt x="588010" y="3924"/>
                  </a:lnTo>
                  <a:lnTo>
                    <a:pt x="588010" y="62839"/>
                  </a:lnTo>
                  <a:lnTo>
                    <a:pt x="586740" y="70739"/>
                  </a:lnTo>
                  <a:lnTo>
                    <a:pt x="581660" y="77254"/>
                  </a:lnTo>
                  <a:lnTo>
                    <a:pt x="575310" y="81724"/>
                  </a:lnTo>
                  <a:lnTo>
                    <a:pt x="567690" y="83515"/>
                  </a:lnTo>
                  <a:lnTo>
                    <a:pt x="560070" y="82143"/>
                  </a:lnTo>
                  <a:lnTo>
                    <a:pt x="552450" y="77990"/>
                  </a:lnTo>
                  <a:lnTo>
                    <a:pt x="548640" y="71615"/>
                  </a:lnTo>
                  <a:lnTo>
                    <a:pt x="546100" y="63614"/>
                  </a:lnTo>
                  <a:lnTo>
                    <a:pt x="547370" y="55422"/>
                  </a:lnTo>
                  <a:lnTo>
                    <a:pt x="552450" y="48729"/>
                  </a:lnTo>
                  <a:lnTo>
                    <a:pt x="558800" y="44196"/>
                  </a:lnTo>
                  <a:lnTo>
                    <a:pt x="566420" y="42456"/>
                  </a:lnTo>
                  <a:lnTo>
                    <a:pt x="575310" y="43954"/>
                  </a:lnTo>
                  <a:lnTo>
                    <a:pt x="581660" y="48298"/>
                  </a:lnTo>
                  <a:lnTo>
                    <a:pt x="585470" y="54813"/>
                  </a:lnTo>
                  <a:lnTo>
                    <a:pt x="588010" y="62839"/>
                  </a:lnTo>
                  <a:lnTo>
                    <a:pt x="588010" y="3924"/>
                  </a:lnTo>
                  <a:lnTo>
                    <a:pt x="585470" y="2794"/>
                  </a:lnTo>
                  <a:lnTo>
                    <a:pt x="584200" y="2273"/>
                  </a:lnTo>
                  <a:lnTo>
                    <a:pt x="582930" y="952"/>
                  </a:lnTo>
                  <a:lnTo>
                    <a:pt x="581660" y="0"/>
                  </a:lnTo>
                  <a:lnTo>
                    <a:pt x="554990" y="0"/>
                  </a:lnTo>
                  <a:lnTo>
                    <a:pt x="553720" y="571"/>
                  </a:lnTo>
                  <a:lnTo>
                    <a:pt x="552450" y="1371"/>
                  </a:lnTo>
                  <a:lnTo>
                    <a:pt x="551180" y="1676"/>
                  </a:lnTo>
                  <a:lnTo>
                    <a:pt x="530860" y="11468"/>
                  </a:lnTo>
                  <a:lnTo>
                    <a:pt x="514350" y="27343"/>
                  </a:lnTo>
                  <a:lnTo>
                    <a:pt x="505460" y="47599"/>
                  </a:lnTo>
                  <a:lnTo>
                    <a:pt x="504190" y="70561"/>
                  </a:lnTo>
                  <a:lnTo>
                    <a:pt x="508000" y="86728"/>
                  </a:lnTo>
                  <a:lnTo>
                    <a:pt x="515620" y="100469"/>
                  </a:lnTo>
                  <a:lnTo>
                    <a:pt x="527050" y="111721"/>
                  </a:lnTo>
                  <a:lnTo>
                    <a:pt x="542290" y="120510"/>
                  </a:lnTo>
                  <a:lnTo>
                    <a:pt x="542290" y="120967"/>
                  </a:lnTo>
                  <a:lnTo>
                    <a:pt x="543560" y="121221"/>
                  </a:lnTo>
                  <a:lnTo>
                    <a:pt x="544830" y="121716"/>
                  </a:lnTo>
                  <a:lnTo>
                    <a:pt x="544830" y="166751"/>
                  </a:lnTo>
                  <a:lnTo>
                    <a:pt x="293370" y="166751"/>
                  </a:lnTo>
                  <a:lnTo>
                    <a:pt x="293370" y="122326"/>
                  </a:lnTo>
                  <a:lnTo>
                    <a:pt x="300990" y="118897"/>
                  </a:lnTo>
                  <a:lnTo>
                    <a:pt x="308610" y="114846"/>
                  </a:lnTo>
                  <a:lnTo>
                    <a:pt x="314960" y="110045"/>
                  </a:lnTo>
                  <a:lnTo>
                    <a:pt x="320040" y="104381"/>
                  </a:lnTo>
                  <a:lnTo>
                    <a:pt x="335280" y="74930"/>
                  </a:lnTo>
                  <a:lnTo>
                    <a:pt x="332740" y="44259"/>
                  </a:lnTo>
                  <a:lnTo>
                    <a:pt x="317500" y="17970"/>
                  </a:lnTo>
                  <a:lnTo>
                    <a:pt x="293370" y="4533"/>
                  </a:lnTo>
                  <a:lnTo>
                    <a:pt x="293370" y="63195"/>
                  </a:lnTo>
                  <a:lnTo>
                    <a:pt x="292100" y="71132"/>
                  </a:lnTo>
                  <a:lnTo>
                    <a:pt x="287020" y="77609"/>
                  </a:lnTo>
                  <a:lnTo>
                    <a:pt x="280670" y="81953"/>
                  </a:lnTo>
                  <a:lnTo>
                    <a:pt x="273050" y="83527"/>
                  </a:lnTo>
                  <a:lnTo>
                    <a:pt x="264160" y="81915"/>
                  </a:lnTo>
                  <a:lnTo>
                    <a:pt x="257810" y="77558"/>
                  </a:lnTo>
                  <a:lnTo>
                    <a:pt x="254000" y="71018"/>
                  </a:lnTo>
                  <a:lnTo>
                    <a:pt x="252730" y="62839"/>
                  </a:lnTo>
                  <a:lnTo>
                    <a:pt x="254000" y="54470"/>
                  </a:lnTo>
                  <a:lnTo>
                    <a:pt x="259080" y="47929"/>
                  </a:lnTo>
                  <a:lnTo>
                    <a:pt x="265430" y="43713"/>
                  </a:lnTo>
                  <a:lnTo>
                    <a:pt x="273050" y="42367"/>
                  </a:lnTo>
                  <a:lnTo>
                    <a:pt x="280670" y="44221"/>
                  </a:lnTo>
                  <a:lnTo>
                    <a:pt x="287020" y="48742"/>
                  </a:lnTo>
                  <a:lnTo>
                    <a:pt x="292100" y="55270"/>
                  </a:lnTo>
                  <a:lnTo>
                    <a:pt x="293370" y="63195"/>
                  </a:lnTo>
                  <a:lnTo>
                    <a:pt x="293370" y="4533"/>
                  </a:lnTo>
                  <a:lnTo>
                    <a:pt x="288290" y="1701"/>
                  </a:lnTo>
                  <a:lnTo>
                    <a:pt x="285750" y="0"/>
                  </a:lnTo>
                  <a:lnTo>
                    <a:pt x="260350" y="0"/>
                  </a:lnTo>
                  <a:lnTo>
                    <a:pt x="259080" y="571"/>
                  </a:lnTo>
                  <a:lnTo>
                    <a:pt x="259080" y="1358"/>
                  </a:lnTo>
                  <a:lnTo>
                    <a:pt x="257810" y="1663"/>
                  </a:lnTo>
                  <a:lnTo>
                    <a:pt x="229870" y="16865"/>
                  </a:lnTo>
                  <a:lnTo>
                    <a:pt x="213360" y="41922"/>
                  </a:lnTo>
                  <a:lnTo>
                    <a:pt x="209550" y="71666"/>
                  </a:lnTo>
                  <a:lnTo>
                    <a:pt x="222250" y="100939"/>
                  </a:lnTo>
                  <a:lnTo>
                    <a:pt x="228600" y="107721"/>
                  </a:lnTo>
                  <a:lnTo>
                    <a:pt x="234950" y="113411"/>
                  </a:lnTo>
                  <a:lnTo>
                    <a:pt x="242570" y="118110"/>
                  </a:lnTo>
                  <a:lnTo>
                    <a:pt x="250190" y="121958"/>
                  </a:lnTo>
                  <a:lnTo>
                    <a:pt x="250190" y="167195"/>
                  </a:lnTo>
                  <a:lnTo>
                    <a:pt x="207010" y="167081"/>
                  </a:lnTo>
                  <a:lnTo>
                    <a:pt x="168910" y="169672"/>
                  </a:lnTo>
                  <a:lnTo>
                    <a:pt x="129540" y="185127"/>
                  </a:lnTo>
                  <a:lnTo>
                    <a:pt x="88900" y="238125"/>
                  </a:lnTo>
                  <a:lnTo>
                    <a:pt x="83820" y="272999"/>
                  </a:lnTo>
                  <a:lnTo>
                    <a:pt x="83820" y="330631"/>
                  </a:lnTo>
                  <a:lnTo>
                    <a:pt x="82550" y="332689"/>
                  </a:lnTo>
                  <a:lnTo>
                    <a:pt x="82550" y="335203"/>
                  </a:lnTo>
                  <a:lnTo>
                    <a:pt x="82550" y="377329"/>
                  </a:lnTo>
                  <a:lnTo>
                    <a:pt x="82550" y="501967"/>
                  </a:lnTo>
                  <a:lnTo>
                    <a:pt x="73660" y="502081"/>
                  </a:lnTo>
                  <a:lnTo>
                    <a:pt x="41910" y="481507"/>
                  </a:lnTo>
                  <a:lnTo>
                    <a:pt x="41910" y="398335"/>
                  </a:lnTo>
                  <a:lnTo>
                    <a:pt x="43180" y="390829"/>
                  </a:lnTo>
                  <a:lnTo>
                    <a:pt x="46990" y="383997"/>
                  </a:lnTo>
                  <a:lnTo>
                    <a:pt x="53340" y="379056"/>
                  </a:lnTo>
                  <a:lnTo>
                    <a:pt x="63500" y="377304"/>
                  </a:lnTo>
                  <a:lnTo>
                    <a:pt x="67310" y="377393"/>
                  </a:lnTo>
                  <a:lnTo>
                    <a:pt x="82550" y="377329"/>
                  </a:lnTo>
                  <a:lnTo>
                    <a:pt x="82550" y="335203"/>
                  </a:lnTo>
                  <a:lnTo>
                    <a:pt x="63500" y="335089"/>
                  </a:lnTo>
                  <a:lnTo>
                    <a:pt x="58420" y="335241"/>
                  </a:lnTo>
                  <a:lnTo>
                    <a:pt x="35560" y="340512"/>
                  </a:lnTo>
                  <a:lnTo>
                    <a:pt x="17780" y="353669"/>
                  </a:lnTo>
                  <a:lnTo>
                    <a:pt x="3810" y="372567"/>
                  </a:lnTo>
                  <a:lnTo>
                    <a:pt x="0" y="395033"/>
                  </a:lnTo>
                  <a:lnTo>
                    <a:pt x="0" y="493801"/>
                  </a:lnTo>
                  <a:lnTo>
                    <a:pt x="7620" y="513803"/>
                  </a:lnTo>
                  <a:lnTo>
                    <a:pt x="22860" y="530059"/>
                  </a:lnTo>
                  <a:lnTo>
                    <a:pt x="41910" y="540854"/>
                  </a:lnTo>
                  <a:lnTo>
                    <a:pt x="63500" y="544487"/>
                  </a:lnTo>
                  <a:lnTo>
                    <a:pt x="83820" y="544474"/>
                  </a:lnTo>
                  <a:lnTo>
                    <a:pt x="83820" y="638009"/>
                  </a:lnTo>
                  <a:lnTo>
                    <a:pt x="96520" y="678599"/>
                  </a:lnTo>
                  <a:lnTo>
                    <a:pt x="125730" y="710526"/>
                  </a:lnTo>
                  <a:lnTo>
                    <a:pt x="186690" y="732536"/>
                  </a:lnTo>
                  <a:lnTo>
                    <a:pt x="289560" y="732574"/>
                  </a:lnTo>
                  <a:lnTo>
                    <a:pt x="290830" y="732878"/>
                  </a:lnTo>
                  <a:lnTo>
                    <a:pt x="293370" y="733044"/>
                  </a:lnTo>
                  <a:lnTo>
                    <a:pt x="293370" y="816241"/>
                  </a:lnTo>
                  <a:lnTo>
                    <a:pt x="295910" y="825093"/>
                  </a:lnTo>
                  <a:lnTo>
                    <a:pt x="299720" y="831926"/>
                  </a:lnTo>
                  <a:lnTo>
                    <a:pt x="307340" y="836104"/>
                  </a:lnTo>
                  <a:lnTo>
                    <a:pt x="314960" y="836853"/>
                  </a:lnTo>
                  <a:lnTo>
                    <a:pt x="317500" y="836866"/>
                  </a:lnTo>
                  <a:lnTo>
                    <a:pt x="321310" y="836523"/>
                  </a:lnTo>
                  <a:lnTo>
                    <a:pt x="325120" y="834377"/>
                  </a:lnTo>
                  <a:lnTo>
                    <a:pt x="335280" y="828040"/>
                  </a:lnTo>
                  <a:lnTo>
                    <a:pt x="335280" y="742556"/>
                  </a:lnTo>
                  <a:lnTo>
                    <a:pt x="335280" y="730300"/>
                  </a:lnTo>
                  <a:lnTo>
                    <a:pt x="335280" y="705358"/>
                  </a:lnTo>
                  <a:lnTo>
                    <a:pt x="328930" y="696595"/>
                  </a:lnTo>
                  <a:lnTo>
                    <a:pt x="320040" y="691565"/>
                  </a:lnTo>
                  <a:lnTo>
                    <a:pt x="308610" y="690067"/>
                  </a:lnTo>
                  <a:lnTo>
                    <a:pt x="292100" y="690194"/>
                  </a:lnTo>
                  <a:lnTo>
                    <a:pt x="187960" y="690321"/>
                  </a:lnTo>
                  <a:lnTo>
                    <a:pt x="151130" y="678167"/>
                  </a:lnTo>
                  <a:lnTo>
                    <a:pt x="128270" y="646049"/>
                  </a:lnTo>
                  <a:lnTo>
                    <a:pt x="125730" y="634860"/>
                  </a:lnTo>
                  <a:lnTo>
                    <a:pt x="125730" y="271233"/>
                  </a:lnTo>
                  <a:lnTo>
                    <a:pt x="142240" y="229882"/>
                  </a:lnTo>
                  <a:lnTo>
                    <a:pt x="180340" y="210566"/>
                  </a:lnTo>
                  <a:lnTo>
                    <a:pt x="250190" y="209562"/>
                  </a:lnTo>
                  <a:lnTo>
                    <a:pt x="252730" y="209562"/>
                  </a:lnTo>
                  <a:lnTo>
                    <a:pt x="544830" y="209524"/>
                  </a:lnTo>
                  <a:lnTo>
                    <a:pt x="546100" y="209524"/>
                  </a:lnTo>
                  <a:lnTo>
                    <a:pt x="646430" y="209511"/>
                  </a:lnTo>
                  <a:lnTo>
                    <a:pt x="657860" y="210146"/>
                  </a:lnTo>
                  <a:lnTo>
                    <a:pt x="698500" y="231762"/>
                  </a:lnTo>
                  <a:lnTo>
                    <a:pt x="713740" y="270586"/>
                  </a:lnTo>
                  <a:lnTo>
                    <a:pt x="713740" y="637705"/>
                  </a:lnTo>
                  <a:lnTo>
                    <a:pt x="695960" y="671817"/>
                  </a:lnTo>
                  <a:lnTo>
                    <a:pt x="652780" y="690156"/>
                  </a:lnTo>
                  <a:lnTo>
                    <a:pt x="552450" y="690270"/>
                  </a:lnTo>
                  <a:lnTo>
                    <a:pt x="490220" y="690143"/>
                  </a:lnTo>
                  <a:lnTo>
                    <a:pt x="483870" y="690524"/>
                  </a:lnTo>
                  <a:lnTo>
                    <a:pt x="477520" y="691781"/>
                  </a:lnTo>
                  <a:lnTo>
                    <a:pt x="472440" y="693953"/>
                  </a:lnTo>
                  <a:lnTo>
                    <a:pt x="466090" y="697103"/>
                  </a:lnTo>
                  <a:lnTo>
                    <a:pt x="405130" y="735444"/>
                  </a:lnTo>
                  <a:lnTo>
                    <a:pt x="341630" y="774890"/>
                  </a:lnTo>
                  <a:lnTo>
                    <a:pt x="339090" y="775995"/>
                  </a:lnTo>
                  <a:lnTo>
                    <a:pt x="336550" y="777671"/>
                  </a:lnTo>
                  <a:lnTo>
                    <a:pt x="336550" y="827239"/>
                  </a:lnTo>
                  <a:lnTo>
                    <a:pt x="367030" y="808240"/>
                  </a:lnTo>
                  <a:lnTo>
                    <a:pt x="406400" y="784428"/>
                  </a:lnTo>
                  <a:lnTo>
                    <a:pt x="444500" y="760577"/>
                  </a:lnTo>
                  <a:lnTo>
                    <a:pt x="487680" y="733831"/>
                  </a:lnTo>
                  <a:lnTo>
                    <a:pt x="491490" y="732434"/>
                  </a:lnTo>
                  <a:lnTo>
                    <a:pt x="652780" y="732574"/>
                  </a:lnTo>
                  <a:lnTo>
                    <a:pt x="669290" y="731304"/>
                  </a:lnTo>
                  <a:lnTo>
                    <a:pt x="713740" y="712304"/>
                  </a:lnTo>
                  <a:lnTo>
                    <a:pt x="745490" y="675170"/>
                  </a:lnTo>
                  <a:lnTo>
                    <a:pt x="756920" y="627583"/>
                  </a:lnTo>
                  <a:lnTo>
                    <a:pt x="756920" y="544461"/>
                  </a:lnTo>
                  <a:lnTo>
                    <a:pt x="777240" y="544474"/>
                  </a:lnTo>
                  <a:lnTo>
                    <a:pt x="787400" y="543623"/>
                  </a:lnTo>
                  <a:lnTo>
                    <a:pt x="797560" y="541248"/>
                  </a:lnTo>
                  <a:lnTo>
                    <a:pt x="798830" y="540956"/>
                  </a:lnTo>
                  <a:lnTo>
                    <a:pt x="833120" y="510451"/>
                  </a:lnTo>
                  <a:lnTo>
                    <a:pt x="839470" y="485508"/>
                  </a:lnTo>
                  <a:lnTo>
                    <a:pt x="839470" y="384365"/>
                  </a:lnTo>
                  <a:close/>
                </a:path>
              </a:pathLst>
            </a:custGeom>
            <a:solidFill>
              <a:srgbClr val="38B2E6"/>
            </a:solidFill>
          </p:spPr>
          <p:txBody>
            <a:bodyPr wrap="square" lIns="0" tIns="0" rIns="0" bIns="0" rtlCol="0"/>
            <a:lstStyle/>
            <a:p>
              <a:endParaRPr/>
            </a:p>
          </p:txBody>
        </p:sp>
        <p:pic>
          <p:nvPicPr>
            <p:cNvPr id="91" name="object 91"/>
            <p:cNvPicPr/>
            <p:nvPr/>
          </p:nvPicPr>
          <p:blipFill>
            <a:blip r:embed="rId32" cstate="print"/>
            <a:stretch>
              <a:fillRect/>
            </a:stretch>
          </p:blipFill>
          <p:spPr>
            <a:xfrm>
              <a:off x="7606814" y="577427"/>
              <a:ext cx="131133" cy="130495"/>
            </a:xfrm>
            <a:prstGeom prst="rect">
              <a:avLst/>
            </a:prstGeom>
          </p:spPr>
        </p:pic>
        <p:pic>
          <p:nvPicPr>
            <p:cNvPr id="92" name="object 92"/>
            <p:cNvPicPr/>
            <p:nvPr/>
          </p:nvPicPr>
          <p:blipFill>
            <a:blip r:embed="rId33" cstate="print"/>
            <a:stretch>
              <a:fillRect/>
            </a:stretch>
          </p:blipFill>
          <p:spPr>
            <a:xfrm>
              <a:off x="7805489" y="588822"/>
              <a:ext cx="154047" cy="107683"/>
            </a:xfrm>
            <a:prstGeom prst="rect">
              <a:avLst/>
            </a:prstGeom>
          </p:spPr>
        </p:pic>
      </p:grpSp>
      <p:sp>
        <p:nvSpPr>
          <p:cNvPr id="93" name="object 93"/>
          <p:cNvSpPr/>
          <p:nvPr/>
        </p:nvSpPr>
        <p:spPr>
          <a:xfrm>
            <a:off x="8208073" y="5317228"/>
            <a:ext cx="1641475" cy="1640205"/>
          </a:xfrm>
          <a:custGeom>
            <a:avLst/>
            <a:gdLst/>
            <a:ahLst/>
            <a:cxnLst/>
            <a:rect l="l" t="t" r="r" b="b"/>
            <a:pathLst>
              <a:path w="1641475" h="1640204">
                <a:moveTo>
                  <a:pt x="1641242" y="995317"/>
                </a:moveTo>
                <a:lnTo>
                  <a:pt x="1640822" y="599204"/>
                </a:lnTo>
                <a:lnTo>
                  <a:pt x="1639905" y="402953"/>
                </a:lnTo>
                <a:lnTo>
                  <a:pt x="1638980" y="301339"/>
                </a:lnTo>
                <a:lnTo>
                  <a:pt x="1637779" y="237637"/>
                </a:lnTo>
                <a:lnTo>
                  <a:pt x="1628108" y="178850"/>
                </a:lnTo>
                <a:lnTo>
                  <a:pt x="1611705" y="138201"/>
                </a:lnTo>
                <a:lnTo>
                  <a:pt x="1588260" y="101833"/>
                </a:lnTo>
                <a:lnTo>
                  <a:pt x="1558172" y="69633"/>
                </a:lnTo>
                <a:lnTo>
                  <a:pt x="1521841" y="41486"/>
                </a:lnTo>
                <a:lnTo>
                  <a:pt x="1454115" y="10483"/>
                </a:lnTo>
                <a:lnTo>
                  <a:pt x="1380350" y="312"/>
                </a:lnTo>
                <a:lnTo>
                  <a:pt x="375480" y="0"/>
                </a:lnTo>
                <a:lnTo>
                  <a:pt x="264617" y="617"/>
                </a:lnTo>
                <a:lnTo>
                  <a:pt x="208117" y="6270"/>
                </a:lnTo>
                <a:lnTo>
                  <a:pt x="145109" y="26544"/>
                </a:lnTo>
                <a:lnTo>
                  <a:pt x="104631" y="50872"/>
                </a:lnTo>
                <a:lnTo>
                  <a:pt x="69312" y="82292"/>
                </a:lnTo>
                <a:lnTo>
                  <a:pt x="40169" y="119818"/>
                </a:lnTo>
                <a:lnTo>
                  <a:pt x="18224" y="162462"/>
                </a:lnTo>
                <a:lnTo>
                  <a:pt x="4494" y="209240"/>
                </a:lnTo>
                <a:lnTo>
                  <a:pt x="0" y="259164"/>
                </a:lnTo>
                <a:lnTo>
                  <a:pt x="228" y="1120694"/>
                </a:lnTo>
                <a:lnTo>
                  <a:pt x="3822" y="1168382"/>
                </a:lnTo>
                <a:lnTo>
                  <a:pt x="14146" y="1211638"/>
                </a:lnTo>
                <a:lnTo>
                  <a:pt x="32068" y="1251990"/>
                </a:lnTo>
                <a:lnTo>
                  <a:pt x="56730" y="1288560"/>
                </a:lnTo>
                <a:lnTo>
                  <a:pt x="87275" y="1320472"/>
                </a:lnTo>
                <a:lnTo>
                  <a:pt x="122846" y="1346849"/>
                </a:lnTo>
                <a:lnTo>
                  <a:pt x="162583" y="1366812"/>
                </a:lnTo>
                <a:lnTo>
                  <a:pt x="205630" y="1379485"/>
                </a:lnTo>
                <a:lnTo>
                  <a:pt x="251129" y="1383990"/>
                </a:lnTo>
                <a:lnTo>
                  <a:pt x="502297" y="1384092"/>
                </a:lnTo>
                <a:lnTo>
                  <a:pt x="507314" y="1384815"/>
                </a:lnTo>
                <a:lnTo>
                  <a:pt x="512495" y="1385235"/>
                </a:lnTo>
                <a:lnTo>
                  <a:pt x="512394" y="1562874"/>
                </a:lnTo>
                <a:lnTo>
                  <a:pt x="512610" y="1588879"/>
                </a:lnTo>
                <a:lnTo>
                  <a:pt x="517131" y="1610552"/>
                </a:lnTo>
                <a:lnTo>
                  <a:pt x="529020" y="1627290"/>
                </a:lnTo>
                <a:lnTo>
                  <a:pt x="546701" y="1637514"/>
                </a:lnTo>
                <a:lnTo>
                  <a:pt x="568604" y="1639641"/>
                </a:lnTo>
                <a:lnTo>
                  <a:pt x="576613" y="1638088"/>
                </a:lnTo>
                <a:lnTo>
                  <a:pt x="584554" y="1635317"/>
                </a:lnTo>
                <a:lnTo>
                  <a:pt x="592244" y="1631669"/>
                </a:lnTo>
                <a:lnTo>
                  <a:pt x="599503" y="1627487"/>
                </a:lnTo>
                <a:lnTo>
                  <a:pt x="973315" y="1394137"/>
                </a:lnTo>
                <a:lnTo>
                  <a:pt x="981660" y="1389566"/>
                </a:lnTo>
                <a:lnTo>
                  <a:pt x="990160" y="1386322"/>
                </a:lnTo>
                <a:lnTo>
                  <a:pt x="999066" y="1384395"/>
                </a:lnTo>
                <a:lnTo>
                  <a:pt x="1008634" y="1383774"/>
                </a:lnTo>
                <a:lnTo>
                  <a:pt x="1386865" y="1384092"/>
                </a:lnTo>
                <a:lnTo>
                  <a:pt x="1427194" y="1380984"/>
                </a:lnTo>
                <a:lnTo>
                  <a:pt x="1465397" y="1371595"/>
                </a:lnTo>
                <a:lnTo>
                  <a:pt x="1501460" y="1356052"/>
                </a:lnTo>
                <a:lnTo>
                  <a:pt x="1535366" y="1334485"/>
                </a:lnTo>
                <a:lnTo>
                  <a:pt x="1572651" y="1301331"/>
                </a:lnTo>
                <a:lnTo>
                  <a:pt x="1601745" y="1263878"/>
                </a:lnTo>
                <a:lnTo>
                  <a:pt x="1622732" y="1222263"/>
                </a:lnTo>
                <a:lnTo>
                  <a:pt x="1635694" y="1176623"/>
                </a:lnTo>
                <a:lnTo>
                  <a:pt x="1640713" y="1127094"/>
                </a:lnTo>
                <a:lnTo>
                  <a:pt x="1641242" y="995317"/>
                </a:lnTo>
                <a:close/>
              </a:path>
            </a:pathLst>
          </a:custGeom>
          <a:solidFill>
            <a:srgbClr val="38B2E6"/>
          </a:solidFill>
        </p:spPr>
        <p:txBody>
          <a:bodyPr wrap="square" lIns="0" tIns="0" rIns="0" bIns="0" rtlCol="0"/>
          <a:lstStyle/>
          <a:p>
            <a:endParaRPr/>
          </a:p>
        </p:txBody>
      </p:sp>
      <p:sp>
        <p:nvSpPr>
          <p:cNvPr id="94" name="object 94"/>
          <p:cNvSpPr/>
          <p:nvPr/>
        </p:nvSpPr>
        <p:spPr>
          <a:xfrm>
            <a:off x="5670105" y="6549758"/>
            <a:ext cx="756285" cy="763905"/>
          </a:xfrm>
          <a:custGeom>
            <a:avLst/>
            <a:gdLst/>
            <a:ahLst/>
            <a:cxnLst/>
            <a:rect l="l" t="t" r="r" b="b"/>
            <a:pathLst>
              <a:path w="756285" h="763904">
                <a:moveTo>
                  <a:pt x="755943" y="385366"/>
                </a:moveTo>
                <a:lnTo>
                  <a:pt x="755595" y="238940"/>
                </a:lnTo>
                <a:lnTo>
                  <a:pt x="755223" y="174459"/>
                </a:lnTo>
                <a:lnTo>
                  <a:pt x="754700" y="126811"/>
                </a:lnTo>
                <a:lnTo>
                  <a:pt x="748313" y="78367"/>
                </a:lnTo>
                <a:lnTo>
                  <a:pt x="721416" y="36008"/>
                </a:lnTo>
                <a:lnTo>
                  <a:pt x="685738" y="10791"/>
                </a:lnTo>
                <a:lnTo>
                  <a:pt x="635774" y="164"/>
                </a:lnTo>
                <a:lnTo>
                  <a:pt x="181704" y="0"/>
                </a:lnTo>
                <a:lnTo>
                  <a:pt x="121881" y="304"/>
                </a:lnTo>
                <a:lnTo>
                  <a:pt x="52651" y="20545"/>
                </a:lnTo>
                <a:lnTo>
                  <a:pt x="24830" y="46743"/>
                </a:lnTo>
                <a:lnTo>
                  <a:pt x="6441" y="80945"/>
                </a:lnTo>
                <a:lnTo>
                  <a:pt x="0" y="120687"/>
                </a:lnTo>
                <a:lnTo>
                  <a:pt x="152" y="529208"/>
                </a:lnTo>
                <a:lnTo>
                  <a:pt x="14771" y="582923"/>
                </a:lnTo>
                <a:lnTo>
                  <a:pt x="40197" y="614810"/>
                </a:lnTo>
                <a:lnTo>
                  <a:pt x="74883" y="636385"/>
                </a:lnTo>
                <a:lnTo>
                  <a:pt x="115671" y="644385"/>
                </a:lnTo>
                <a:lnTo>
                  <a:pt x="231355" y="644423"/>
                </a:lnTo>
                <a:lnTo>
                  <a:pt x="236054" y="644956"/>
                </a:lnTo>
                <a:lnTo>
                  <a:pt x="236105" y="739774"/>
                </a:lnTo>
                <a:lnTo>
                  <a:pt x="261899" y="763409"/>
                </a:lnTo>
                <a:lnTo>
                  <a:pt x="266801" y="762888"/>
                </a:lnTo>
                <a:lnTo>
                  <a:pt x="271843" y="760437"/>
                </a:lnTo>
                <a:lnTo>
                  <a:pt x="453428" y="645858"/>
                </a:lnTo>
                <a:lnTo>
                  <a:pt x="458431" y="644258"/>
                </a:lnTo>
                <a:lnTo>
                  <a:pt x="638771" y="644435"/>
                </a:lnTo>
                <a:lnTo>
                  <a:pt x="691558" y="631373"/>
                </a:lnTo>
                <a:lnTo>
                  <a:pt x="728050" y="601721"/>
                </a:lnTo>
                <a:lnTo>
                  <a:pt x="752235" y="553319"/>
                </a:lnTo>
                <a:lnTo>
                  <a:pt x="755688" y="524776"/>
                </a:lnTo>
                <a:lnTo>
                  <a:pt x="755943" y="385366"/>
                </a:lnTo>
                <a:close/>
              </a:path>
            </a:pathLst>
          </a:custGeom>
          <a:solidFill>
            <a:srgbClr val="38B2E6"/>
          </a:solidFill>
        </p:spPr>
        <p:txBody>
          <a:bodyPr wrap="square" lIns="0" tIns="0" rIns="0" bIns="0" rtlCol="0"/>
          <a:lstStyle/>
          <a:p>
            <a:endParaRPr/>
          </a:p>
        </p:txBody>
      </p:sp>
      <p:sp>
        <p:nvSpPr>
          <p:cNvPr id="95" name="object 95"/>
          <p:cNvSpPr/>
          <p:nvPr/>
        </p:nvSpPr>
        <p:spPr>
          <a:xfrm>
            <a:off x="5670105" y="5626587"/>
            <a:ext cx="666115" cy="680720"/>
          </a:xfrm>
          <a:custGeom>
            <a:avLst/>
            <a:gdLst/>
            <a:ahLst/>
            <a:cxnLst/>
            <a:rect l="l" t="t" r="r" b="b"/>
            <a:pathLst>
              <a:path w="666114" h="680720">
                <a:moveTo>
                  <a:pt x="666034" y="386069"/>
                </a:moveTo>
                <a:lnTo>
                  <a:pt x="665818" y="240200"/>
                </a:lnTo>
                <a:lnTo>
                  <a:pt x="665494" y="170562"/>
                </a:lnTo>
                <a:lnTo>
                  <a:pt x="665003" y="117769"/>
                </a:lnTo>
                <a:lnTo>
                  <a:pt x="659300" y="69733"/>
                </a:lnTo>
                <a:lnTo>
                  <a:pt x="635602" y="31984"/>
                </a:lnTo>
                <a:lnTo>
                  <a:pt x="604167" y="9516"/>
                </a:lnTo>
                <a:lnTo>
                  <a:pt x="560146" y="45"/>
                </a:lnTo>
                <a:lnTo>
                  <a:pt x="127359" y="0"/>
                </a:lnTo>
                <a:lnTo>
                  <a:pt x="107378" y="172"/>
                </a:lnTo>
                <a:lnTo>
                  <a:pt x="46386" y="18208"/>
                </a:lnTo>
                <a:lnTo>
                  <a:pt x="5676" y="72026"/>
                </a:lnTo>
                <a:lnTo>
                  <a:pt x="0" y="107437"/>
                </a:lnTo>
                <a:lnTo>
                  <a:pt x="139" y="471431"/>
                </a:lnTo>
                <a:lnTo>
                  <a:pt x="13013" y="519300"/>
                </a:lnTo>
                <a:lnTo>
                  <a:pt x="65973" y="566935"/>
                </a:lnTo>
                <a:lnTo>
                  <a:pt x="203834" y="574098"/>
                </a:lnTo>
                <a:lnTo>
                  <a:pt x="207975" y="574581"/>
                </a:lnTo>
                <a:lnTo>
                  <a:pt x="208013" y="659061"/>
                </a:lnTo>
                <a:lnTo>
                  <a:pt x="230746" y="680118"/>
                </a:lnTo>
                <a:lnTo>
                  <a:pt x="235064" y="679660"/>
                </a:lnTo>
                <a:lnTo>
                  <a:pt x="239496" y="677476"/>
                </a:lnTo>
                <a:lnTo>
                  <a:pt x="399491" y="575368"/>
                </a:lnTo>
                <a:lnTo>
                  <a:pt x="403898" y="573958"/>
                </a:lnTo>
                <a:lnTo>
                  <a:pt x="562787" y="574111"/>
                </a:lnTo>
                <a:lnTo>
                  <a:pt x="609293" y="562474"/>
                </a:lnTo>
                <a:lnTo>
                  <a:pt x="641440" y="536053"/>
                </a:lnTo>
                <a:lnTo>
                  <a:pt x="662750" y="492924"/>
                </a:lnTo>
                <a:lnTo>
                  <a:pt x="665797" y="467494"/>
                </a:lnTo>
                <a:lnTo>
                  <a:pt x="666034" y="386069"/>
                </a:lnTo>
                <a:close/>
              </a:path>
            </a:pathLst>
          </a:custGeom>
          <a:solidFill>
            <a:srgbClr val="685F51"/>
          </a:solidFill>
        </p:spPr>
        <p:txBody>
          <a:bodyPr wrap="square" lIns="0" tIns="0" rIns="0" bIns="0" rtlCol="0"/>
          <a:lstStyle/>
          <a:p>
            <a:endParaRPr/>
          </a:p>
        </p:txBody>
      </p:sp>
      <p:sp>
        <p:nvSpPr>
          <p:cNvPr id="96" name="object 96"/>
          <p:cNvSpPr/>
          <p:nvPr/>
        </p:nvSpPr>
        <p:spPr>
          <a:xfrm>
            <a:off x="5670102" y="3520213"/>
            <a:ext cx="515620" cy="517525"/>
          </a:xfrm>
          <a:custGeom>
            <a:avLst/>
            <a:gdLst/>
            <a:ahLst/>
            <a:cxnLst/>
            <a:rect l="l" t="t" r="r" b="b"/>
            <a:pathLst>
              <a:path w="515620" h="517525">
                <a:moveTo>
                  <a:pt x="515013" y="357935"/>
                </a:moveTo>
                <a:lnTo>
                  <a:pt x="515114" y="81583"/>
                </a:lnTo>
                <a:lnTo>
                  <a:pt x="498200" y="31565"/>
                </a:lnTo>
                <a:lnTo>
                  <a:pt x="455577" y="3198"/>
                </a:lnTo>
                <a:lnTo>
                  <a:pt x="408737" y="0"/>
                </a:lnTo>
                <a:lnTo>
                  <a:pt x="81892" y="61"/>
                </a:lnTo>
                <a:lnTo>
                  <a:pt x="37493" y="13028"/>
                </a:lnTo>
                <a:lnTo>
                  <a:pt x="5207" y="52956"/>
                </a:lnTo>
                <a:lnTo>
                  <a:pt x="723" y="94864"/>
                </a:lnTo>
                <a:lnTo>
                  <a:pt x="318" y="146123"/>
                </a:lnTo>
                <a:lnTo>
                  <a:pt x="0" y="276262"/>
                </a:lnTo>
                <a:lnTo>
                  <a:pt x="180" y="354938"/>
                </a:lnTo>
                <a:lnTo>
                  <a:pt x="19016" y="406992"/>
                </a:lnTo>
                <a:lnTo>
                  <a:pt x="55200" y="431942"/>
                </a:lnTo>
                <a:lnTo>
                  <a:pt x="79847" y="435887"/>
                </a:lnTo>
                <a:lnTo>
                  <a:pt x="202732" y="435760"/>
                </a:lnTo>
                <a:lnTo>
                  <a:pt x="206149" y="436840"/>
                </a:lnTo>
                <a:lnTo>
                  <a:pt x="329885" y="514361"/>
                </a:lnTo>
                <a:lnTo>
                  <a:pt x="333314" y="516012"/>
                </a:lnTo>
                <a:lnTo>
                  <a:pt x="346496" y="517396"/>
                </a:lnTo>
                <a:lnTo>
                  <a:pt x="354104" y="510297"/>
                </a:lnTo>
                <a:lnTo>
                  <a:pt x="354269" y="436243"/>
                </a:lnTo>
                <a:lnTo>
                  <a:pt x="357469" y="435875"/>
                </a:lnTo>
                <a:lnTo>
                  <a:pt x="436298" y="435849"/>
                </a:lnTo>
                <a:lnTo>
                  <a:pt x="487730" y="415840"/>
                </a:lnTo>
                <a:lnTo>
                  <a:pt x="513921" y="367942"/>
                </a:lnTo>
                <a:lnTo>
                  <a:pt x="514619" y="362977"/>
                </a:lnTo>
                <a:lnTo>
                  <a:pt x="515013" y="357935"/>
                </a:lnTo>
                <a:close/>
              </a:path>
            </a:pathLst>
          </a:custGeom>
          <a:solidFill>
            <a:srgbClr val="F39E44"/>
          </a:solidFill>
        </p:spPr>
        <p:txBody>
          <a:bodyPr wrap="square" lIns="0" tIns="0" rIns="0" bIns="0" rtlCol="0"/>
          <a:lstStyle/>
          <a:p>
            <a:endParaRPr/>
          </a:p>
        </p:txBody>
      </p:sp>
      <p:sp>
        <p:nvSpPr>
          <p:cNvPr id="97" name="object 97"/>
          <p:cNvSpPr/>
          <p:nvPr/>
        </p:nvSpPr>
        <p:spPr>
          <a:xfrm>
            <a:off x="6681482" y="7007706"/>
            <a:ext cx="1832610" cy="551815"/>
          </a:xfrm>
          <a:custGeom>
            <a:avLst/>
            <a:gdLst/>
            <a:ahLst/>
            <a:cxnLst/>
            <a:rect l="l" t="t" r="r" b="b"/>
            <a:pathLst>
              <a:path w="1832609" h="551815">
                <a:moveTo>
                  <a:pt x="1832572" y="290844"/>
                </a:moveTo>
                <a:lnTo>
                  <a:pt x="1828766" y="241702"/>
                </a:lnTo>
                <a:lnTo>
                  <a:pt x="1816952" y="195153"/>
                </a:lnTo>
                <a:lnTo>
                  <a:pt x="1797892" y="151939"/>
                </a:lnTo>
                <a:lnTo>
                  <a:pt x="1772351" y="112801"/>
                </a:lnTo>
                <a:lnTo>
                  <a:pt x="1741090" y="78479"/>
                </a:lnTo>
                <a:lnTo>
                  <a:pt x="1704873" y="49715"/>
                </a:lnTo>
                <a:lnTo>
                  <a:pt x="1664462" y="27250"/>
                </a:lnTo>
                <a:lnTo>
                  <a:pt x="1620622" y="11825"/>
                </a:lnTo>
                <a:lnTo>
                  <a:pt x="1579146" y="4132"/>
                </a:lnTo>
                <a:lnTo>
                  <a:pt x="1536955" y="992"/>
                </a:lnTo>
                <a:lnTo>
                  <a:pt x="1474599" y="489"/>
                </a:lnTo>
                <a:lnTo>
                  <a:pt x="1391849" y="252"/>
                </a:lnTo>
                <a:lnTo>
                  <a:pt x="1340637" y="162"/>
                </a:lnTo>
                <a:lnTo>
                  <a:pt x="1222734" y="30"/>
                </a:lnTo>
                <a:lnTo>
                  <a:pt x="735627" y="0"/>
                </a:lnTo>
                <a:lnTo>
                  <a:pt x="541754" y="139"/>
                </a:lnTo>
                <a:lnTo>
                  <a:pt x="389532" y="337"/>
                </a:lnTo>
                <a:lnTo>
                  <a:pt x="322377" y="489"/>
                </a:lnTo>
                <a:lnTo>
                  <a:pt x="248581" y="3699"/>
                </a:lnTo>
                <a:lnTo>
                  <a:pt x="208109" y="12047"/>
                </a:lnTo>
                <a:lnTo>
                  <a:pt x="169323" y="26234"/>
                </a:lnTo>
                <a:lnTo>
                  <a:pt x="132449" y="46801"/>
                </a:lnTo>
                <a:lnTo>
                  <a:pt x="91860" y="78358"/>
                </a:lnTo>
                <a:lnTo>
                  <a:pt x="58247" y="114458"/>
                </a:lnTo>
                <a:lnTo>
                  <a:pt x="32057" y="155228"/>
                </a:lnTo>
                <a:lnTo>
                  <a:pt x="13733" y="200798"/>
                </a:lnTo>
                <a:lnTo>
                  <a:pt x="3722" y="251296"/>
                </a:lnTo>
                <a:lnTo>
                  <a:pt x="0" y="551333"/>
                </a:lnTo>
                <a:lnTo>
                  <a:pt x="1832409" y="551333"/>
                </a:lnTo>
                <a:lnTo>
                  <a:pt x="1832572" y="290844"/>
                </a:lnTo>
                <a:close/>
              </a:path>
            </a:pathLst>
          </a:custGeom>
          <a:solidFill>
            <a:srgbClr val="F39E44"/>
          </a:solidFill>
        </p:spPr>
        <p:txBody>
          <a:bodyPr wrap="square" lIns="0" tIns="0" rIns="0" bIns="0" rtlCol="0"/>
          <a:lstStyle/>
          <a:p>
            <a:endParaRPr/>
          </a:p>
        </p:txBody>
      </p:sp>
      <p:sp>
        <p:nvSpPr>
          <p:cNvPr id="98" name="object 98"/>
          <p:cNvSpPr/>
          <p:nvPr/>
        </p:nvSpPr>
        <p:spPr>
          <a:xfrm>
            <a:off x="9069825" y="7135485"/>
            <a:ext cx="829944" cy="424180"/>
          </a:xfrm>
          <a:custGeom>
            <a:avLst/>
            <a:gdLst/>
            <a:ahLst/>
            <a:cxnLst/>
            <a:rect l="l" t="t" r="r" b="b"/>
            <a:pathLst>
              <a:path w="829945" h="424179">
                <a:moveTo>
                  <a:pt x="829722" y="131226"/>
                </a:moveTo>
                <a:lnTo>
                  <a:pt x="822655" y="88026"/>
                </a:lnTo>
                <a:lnTo>
                  <a:pt x="802475" y="50849"/>
                </a:lnTo>
                <a:lnTo>
                  <a:pt x="771940" y="22371"/>
                </a:lnTo>
                <a:lnTo>
                  <a:pt x="733812" y="5267"/>
                </a:lnTo>
                <a:lnTo>
                  <a:pt x="695953" y="378"/>
                </a:lnTo>
                <a:lnTo>
                  <a:pt x="639905" y="66"/>
                </a:lnTo>
                <a:lnTo>
                  <a:pt x="240776" y="0"/>
                </a:lnTo>
                <a:lnTo>
                  <a:pt x="187366" y="66"/>
                </a:lnTo>
                <a:lnTo>
                  <a:pt x="131895" y="225"/>
                </a:lnTo>
                <a:lnTo>
                  <a:pt x="77056" y="11771"/>
                </a:lnTo>
                <a:lnTo>
                  <a:pt x="37894" y="39182"/>
                </a:lnTo>
                <a:lnTo>
                  <a:pt x="8373" y="85225"/>
                </a:lnTo>
                <a:lnTo>
                  <a:pt x="1433" y="133651"/>
                </a:lnTo>
                <a:lnTo>
                  <a:pt x="0" y="423554"/>
                </a:lnTo>
                <a:lnTo>
                  <a:pt x="829650" y="423554"/>
                </a:lnTo>
                <a:lnTo>
                  <a:pt x="829650" y="247865"/>
                </a:lnTo>
                <a:lnTo>
                  <a:pt x="829722" y="131226"/>
                </a:lnTo>
                <a:close/>
              </a:path>
              <a:path w="829945" h="424179">
                <a:moveTo>
                  <a:pt x="829685" y="423554"/>
                </a:moveTo>
                <a:lnTo>
                  <a:pt x="829650" y="247865"/>
                </a:lnTo>
                <a:lnTo>
                  <a:pt x="829650" y="423554"/>
                </a:lnTo>
                <a:close/>
              </a:path>
            </a:pathLst>
          </a:custGeom>
          <a:solidFill>
            <a:srgbClr val="685F51"/>
          </a:solidFill>
        </p:spPr>
        <p:txBody>
          <a:bodyPr wrap="square" lIns="0" tIns="0" rIns="0" bIns="0" rtlCol="0"/>
          <a:lstStyle/>
          <a:p>
            <a:endParaRPr/>
          </a:p>
        </p:txBody>
      </p:sp>
      <p:grpSp>
        <p:nvGrpSpPr>
          <p:cNvPr id="99" name="object 99"/>
          <p:cNvGrpSpPr/>
          <p:nvPr/>
        </p:nvGrpSpPr>
        <p:grpSpPr>
          <a:xfrm>
            <a:off x="5670102" y="0"/>
            <a:ext cx="5023485" cy="7559040"/>
            <a:chOff x="5670102" y="0"/>
            <a:chExt cx="5023485" cy="7559040"/>
          </a:xfrm>
        </p:grpSpPr>
        <p:sp>
          <p:nvSpPr>
            <p:cNvPr id="100" name="object 100"/>
            <p:cNvSpPr/>
            <p:nvPr/>
          </p:nvSpPr>
          <p:spPr>
            <a:xfrm>
              <a:off x="7524064" y="4120387"/>
              <a:ext cx="1103630" cy="1105535"/>
            </a:xfrm>
            <a:custGeom>
              <a:avLst/>
              <a:gdLst/>
              <a:ahLst/>
              <a:cxnLst/>
              <a:rect l="l" t="t" r="r" b="b"/>
              <a:pathLst>
                <a:path w="1103629" h="1105535">
                  <a:moveTo>
                    <a:pt x="773785" y="706310"/>
                  </a:moveTo>
                  <a:lnTo>
                    <a:pt x="747534" y="677545"/>
                  </a:lnTo>
                  <a:lnTo>
                    <a:pt x="741349" y="677684"/>
                  </a:lnTo>
                  <a:lnTo>
                    <a:pt x="734796" y="679627"/>
                  </a:lnTo>
                  <a:lnTo>
                    <a:pt x="729132" y="682282"/>
                  </a:lnTo>
                  <a:lnTo>
                    <a:pt x="697153" y="695337"/>
                  </a:lnTo>
                  <a:lnTo>
                    <a:pt x="630847" y="712152"/>
                  </a:lnTo>
                  <a:lnTo>
                    <a:pt x="571703" y="718286"/>
                  </a:lnTo>
                  <a:lnTo>
                    <a:pt x="546684" y="718553"/>
                  </a:lnTo>
                  <a:lnTo>
                    <a:pt x="521652" y="717473"/>
                  </a:lnTo>
                  <a:lnTo>
                    <a:pt x="465493" y="710349"/>
                  </a:lnTo>
                  <a:lnTo>
                    <a:pt x="405168" y="694105"/>
                  </a:lnTo>
                  <a:lnTo>
                    <a:pt x="370941" y="679462"/>
                  </a:lnTo>
                  <a:lnTo>
                    <a:pt x="368236" y="678599"/>
                  </a:lnTo>
                  <a:lnTo>
                    <a:pt x="333387" y="694309"/>
                  </a:lnTo>
                  <a:lnTo>
                    <a:pt x="331203" y="704265"/>
                  </a:lnTo>
                  <a:lnTo>
                    <a:pt x="332765" y="713981"/>
                  </a:lnTo>
                  <a:lnTo>
                    <a:pt x="400354" y="751243"/>
                  </a:lnTo>
                  <a:lnTo>
                    <a:pt x="450126" y="764705"/>
                  </a:lnTo>
                  <a:lnTo>
                    <a:pt x="501091" y="772845"/>
                  </a:lnTo>
                  <a:lnTo>
                    <a:pt x="553212" y="775995"/>
                  </a:lnTo>
                  <a:lnTo>
                    <a:pt x="614400" y="770928"/>
                  </a:lnTo>
                  <a:lnTo>
                    <a:pt x="673506" y="760450"/>
                  </a:lnTo>
                  <a:lnTo>
                    <a:pt x="730631" y="741972"/>
                  </a:lnTo>
                  <a:lnTo>
                    <a:pt x="767664" y="722426"/>
                  </a:lnTo>
                  <a:lnTo>
                    <a:pt x="772033" y="714933"/>
                  </a:lnTo>
                  <a:lnTo>
                    <a:pt x="773785" y="706310"/>
                  </a:lnTo>
                  <a:close/>
                </a:path>
                <a:path w="1103629" h="1105535">
                  <a:moveTo>
                    <a:pt x="1103630" y="641121"/>
                  </a:moveTo>
                  <a:lnTo>
                    <a:pt x="1102360" y="609549"/>
                  </a:lnTo>
                  <a:lnTo>
                    <a:pt x="1102360" y="504126"/>
                  </a:lnTo>
                  <a:lnTo>
                    <a:pt x="1092200" y="480428"/>
                  </a:lnTo>
                  <a:lnTo>
                    <a:pt x="1074420" y="461124"/>
                  </a:lnTo>
                  <a:lnTo>
                    <a:pt x="1051560" y="447954"/>
                  </a:lnTo>
                  <a:lnTo>
                    <a:pt x="1049020" y="447433"/>
                  </a:lnTo>
                  <a:lnTo>
                    <a:pt x="1049020" y="525538"/>
                  </a:lnTo>
                  <a:lnTo>
                    <a:pt x="1049020" y="633336"/>
                  </a:lnTo>
                  <a:lnTo>
                    <a:pt x="1021080" y="662927"/>
                  </a:lnTo>
                  <a:lnTo>
                    <a:pt x="1018540" y="663028"/>
                  </a:lnTo>
                  <a:lnTo>
                    <a:pt x="1012190" y="662546"/>
                  </a:lnTo>
                  <a:lnTo>
                    <a:pt x="1003300" y="663028"/>
                  </a:lnTo>
                  <a:lnTo>
                    <a:pt x="994410" y="663028"/>
                  </a:lnTo>
                  <a:lnTo>
                    <a:pt x="994410" y="498817"/>
                  </a:lnTo>
                  <a:lnTo>
                    <a:pt x="1003300" y="498652"/>
                  </a:lnTo>
                  <a:lnTo>
                    <a:pt x="1010920" y="498449"/>
                  </a:lnTo>
                  <a:lnTo>
                    <a:pt x="1047750" y="516686"/>
                  </a:lnTo>
                  <a:lnTo>
                    <a:pt x="1049020" y="525538"/>
                  </a:lnTo>
                  <a:lnTo>
                    <a:pt x="1049020" y="447433"/>
                  </a:lnTo>
                  <a:lnTo>
                    <a:pt x="1026160" y="442683"/>
                  </a:lnTo>
                  <a:lnTo>
                    <a:pt x="994410" y="442645"/>
                  </a:lnTo>
                  <a:lnTo>
                    <a:pt x="994410" y="375297"/>
                  </a:lnTo>
                  <a:lnTo>
                    <a:pt x="985520" y="311454"/>
                  </a:lnTo>
                  <a:lnTo>
                    <a:pt x="953770" y="262382"/>
                  </a:lnTo>
                  <a:lnTo>
                    <a:pt x="938530" y="249504"/>
                  </a:lnTo>
                  <a:lnTo>
                    <a:pt x="938530" y="357314"/>
                  </a:lnTo>
                  <a:lnTo>
                    <a:pt x="938530" y="824687"/>
                  </a:lnTo>
                  <a:lnTo>
                    <a:pt x="925830" y="873480"/>
                  </a:lnTo>
                  <a:lnTo>
                    <a:pt x="887730" y="905446"/>
                  </a:lnTo>
                  <a:lnTo>
                    <a:pt x="678180" y="911428"/>
                  </a:lnTo>
                  <a:lnTo>
                    <a:pt x="645160" y="911339"/>
                  </a:lnTo>
                  <a:lnTo>
                    <a:pt x="636270" y="911847"/>
                  </a:lnTo>
                  <a:lnTo>
                    <a:pt x="628650" y="913511"/>
                  </a:lnTo>
                  <a:lnTo>
                    <a:pt x="619760" y="916393"/>
                  </a:lnTo>
                  <a:lnTo>
                    <a:pt x="612140" y="920546"/>
                  </a:lnTo>
                  <a:lnTo>
                    <a:pt x="572770" y="945908"/>
                  </a:lnTo>
                  <a:lnTo>
                    <a:pt x="448310" y="1023264"/>
                  </a:lnTo>
                  <a:lnTo>
                    <a:pt x="445770" y="1024712"/>
                  </a:lnTo>
                  <a:lnTo>
                    <a:pt x="441960" y="1026934"/>
                  </a:lnTo>
                  <a:lnTo>
                    <a:pt x="441960" y="948220"/>
                  </a:lnTo>
                  <a:lnTo>
                    <a:pt x="439420" y="931456"/>
                  </a:lnTo>
                  <a:lnTo>
                    <a:pt x="433070" y="919873"/>
                  </a:lnTo>
                  <a:lnTo>
                    <a:pt x="420370" y="913231"/>
                  </a:lnTo>
                  <a:lnTo>
                    <a:pt x="405130" y="911237"/>
                  </a:lnTo>
                  <a:lnTo>
                    <a:pt x="378460" y="911466"/>
                  </a:lnTo>
                  <a:lnTo>
                    <a:pt x="247650" y="911593"/>
                  </a:lnTo>
                  <a:lnTo>
                    <a:pt x="199390" y="895527"/>
                  </a:lnTo>
                  <a:lnTo>
                    <a:pt x="168910" y="853122"/>
                  </a:lnTo>
                  <a:lnTo>
                    <a:pt x="165100" y="778395"/>
                  </a:lnTo>
                  <a:lnTo>
                    <a:pt x="165100" y="358165"/>
                  </a:lnTo>
                  <a:lnTo>
                    <a:pt x="186690" y="303568"/>
                  </a:lnTo>
                  <a:lnTo>
                    <a:pt x="237490" y="278066"/>
                  </a:lnTo>
                  <a:lnTo>
                    <a:pt x="328930" y="276733"/>
                  </a:lnTo>
                  <a:lnTo>
                    <a:pt x="331470" y="276733"/>
                  </a:lnTo>
                  <a:lnTo>
                    <a:pt x="716280" y="276682"/>
                  </a:lnTo>
                  <a:lnTo>
                    <a:pt x="718820" y="276682"/>
                  </a:lnTo>
                  <a:lnTo>
                    <a:pt x="772160" y="276669"/>
                  </a:lnTo>
                  <a:lnTo>
                    <a:pt x="773430" y="276669"/>
                  </a:lnTo>
                  <a:lnTo>
                    <a:pt x="849630" y="276669"/>
                  </a:lnTo>
                  <a:lnTo>
                    <a:pt x="864870" y="277507"/>
                  </a:lnTo>
                  <a:lnTo>
                    <a:pt x="904240" y="292976"/>
                  </a:lnTo>
                  <a:lnTo>
                    <a:pt x="935990" y="338340"/>
                  </a:lnTo>
                  <a:lnTo>
                    <a:pt x="938530" y="357314"/>
                  </a:lnTo>
                  <a:lnTo>
                    <a:pt x="938530" y="249504"/>
                  </a:lnTo>
                  <a:lnTo>
                    <a:pt x="894080" y="226339"/>
                  </a:lnTo>
                  <a:lnTo>
                    <a:pt x="853440" y="220853"/>
                  </a:lnTo>
                  <a:lnTo>
                    <a:pt x="778510" y="220738"/>
                  </a:lnTo>
                  <a:lnTo>
                    <a:pt x="775970" y="220281"/>
                  </a:lnTo>
                  <a:lnTo>
                    <a:pt x="773430" y="220027"/>
                  </a:lnTo>
                  <a:lnTo>
                    <a:pt x="773430" y="161175"/>
                  </a:lnTo>
                  <a:lnTo>
                    <a:pt x="775970" y="160464"/>
                  </a:lnTo>
                  <a:lnTo>
                    <a:pt x="777240" y="159969"/>
                  </a:lnTo>
                  <a:lnTo>
                    <a:pt x="816610" y="126390"/>
                  </a:lnTo>
                  <a:lnTo>
                    <a:pt x="828040" y="77724"/>
                  </a:lnTo>
                  <a:lnTo>
                    <a:pt x="822960" y="51066"/>
                  </a:lnTo>
                  <a:lnTo>
                    <a:pt x="808990" y="29400"/>
                  </a:lnTo>
                  <a:lnTo>
                    <a:pt x="791210" y="13373"/>
                  </a:lnTo>
                  <a:lnTo>
                    <a:pt x="772160" y="4292"/>
                  </a:lnTo>
                  <a:lnTo>
                    <a:pt x="772160" y="82981"/>
                  </a:lnTo>
                  <a:lnTo>
                    <a:pt x="770890" y="93421"/>
                  </a:lnTo>
                  <a:lnTo>
                    <a:pt x="764540" y="102019"/>
                  </a:lnTo>
                  <a:lnTo>
                    <a:pt x="756920" y="107924"/>
                  </a:lnTo>
                  <a:lnTo>
                    <a:pt x="746760" y="110286"/>
                  </a:lnTo>
                  <a:lnTo>
                    <a:pt x="735330" y="108483"/>
                  </a:lnTo>
                  <a:lnTo>
                    <a:pt x="726440" y="102984"/>
                  </a:lnTo>
                  <a:lnTo>
                    <a:pt x="720090" y="94564"/>
                  </a:lnTo>
                  <a:lnTo>
                    <a:pt x="718820" y="83997"/>
                  </a:lnTo>
                  <a:lnTo>
                    <a:pt x="720090" y="73177"/>
                  </a:lnTo>
                  <a:lnTo>
                    <a:pt x="726440" y="64350"/>
                  </a:lnTo>
                  <a:lnTo>
                    <a:pt x="734060" y="58343"/>
                  </a:lnTo>
                  <a:lnTo>
                    <a:pt x="745490" y="56057"/>
                  </a:lnTo>
                  <a:lnTo>
                    <a:pt x="755650" y="58051"/>
                  </a:lnTo>
                  <a:lnTo>
                    <a:pt x="764540" y="63779"/>
                  </a:lnTo>
                  <a:lnTo>
                    <a:pt x="770890" y="72390"/>
                  </a:lnTo>
                  <a:lnTo>
                    <a:pt x="772160" y="82981"/>
                  </a:lnTo>
                  <a:lnTo>
                    <a:pt x="772160" y="4292"/>
                  </a:lnTo>
                  <a:lnTo>
                    <a:pt x="770890" y="3683"/>
                  </a:lnTo>
                  <a:lnTo>
                    <a:pt x="768350" y="2997"/>
                  </a:lnTo>
                  <a:lnTo>
                    <a:pt x="765810" y="1257"/>
                  </a:lnTo>
                  <a:lnTo>
                    <a:pt x="763270" y="0"/>
                  </a:lnTo>
                  <a:lnTo>
                    <a:pt x="728980" y="0"/>
                  </a:lnTo>
                  <a:lnTo>
                    <a:pt x="727710" y="749"/>
                  </a:lnTo>
                  <a:lnTo>
                    <a:pt x="726440" y="1816"/>
                  </a:lnTo>
                  <a:lnTo>
                    <a:pt x="725170" y="2209"/>
                  </a:lnTo>
                  <a:lnTo>
                    <a:pt x="697230" y="15151"/>
                  </a:lnTo>
                  <a:lnTo>
                    <a:pt x="676910" y="36118"/>
                  </a:lnTo>
                  <a:lnTo>
                    <a:pt x="664210" y="62865"/>
                  </a:lnTo>
                  <a:lnTo>
                    <a:pt x="662940" y="93179"/>
                  </a:lnTo>
                  <a:lnTo>
                    <a:pt x="668020" y="114541"/>
                  </a:lnTo>
                  <a:lnTo>
                    <a:pt x="693420" y="147548"/>
                  </a:lnTo>
                  <a:lnTo>
                    <a:pt x="715010" y="160083"/>
                  </a:lnTo>
                  <a:lnTo>
                    <a:pt x="716280" y="160731"/>
                  </a:lnTo>
                  <a:lnTo>
                    <a:pt x="716280" y="220205"/>
                  </a:lnTo>
                  <a:lnTo>
                    <a:pt x="386080" y="220205"/>
                  </a:lnTo>
                  <a:lnTo>
                    <a:pt x="386080" y="161544"/>
                  </a:lnTo>
                  <a:lnTo>
                    <a:pt x="396240" y="157022"/>
                  </a:lnTo>
                  <a:lnTo>
                    <a:pt x="405130" y="151663"/>
                  </a:lnTo>
                  <a:lnTo>
                    <a:pt x="414020" y="145326"/>
                  </a:lnTo>
                  <a:lnTo>
                    <a:pt x="420370" y="137845"/>
                  </a:lnTo>
                  <a:lnTo>
                    <a:pt x="440690" y="98958"/>
                  </a:lnTo>
                  <a:lnTo>
                    <a:pt x="438150" y="58445"/>
                  </a:lnTo>
                  <a:lnTo>
                    <a:pt x="416560" y="23736"/>
                  </a:lnTo>
                  <a:lnTo>
                    <a:pt x="386080" y="5956"/>
                  </a:lnTo>
                  <a:lnTo>
                    <a:pt x="386080" y="83464"/>
                  </a:lnTo>
                  <a:lnTo>
                    <a:pt x="383540" y="93941"/>
                  </a:lnTo>
                  <a:lnTo>
                    <a:pt x="377190" y="102489"/>
                  </a:lnTo>
                  <a:lnTo>
                    <a:pt x="369570" y="108216"/>
                  </a:lnTo>
                  <a:lnTo>
                    <a:pt x="358140" y="110299"/>
                  </a:lnTo>
                  <a:lnTo>
                    <a:pt x="347980" y="108178"/>
                  </a:lnTo>
                  <a:lnTo>
                    <a:pt x="339090" y="102425"/>
                  </a:lnTo>
                  <a:lnTo>
                    <a:pt x="334010" y="93776"/>
                  </a:lnTo>
                  <a:lnTo>
                    <a:pt x="331470" y="82981"/>
                  </a:lnTo>
                  <a:lnTo>
                    <a:pt x="334010" y="71932"/>
                  </a:lnTo>
                  <a:lnTo>
                    <a:pt x="340360" y="63284"/>
                  </a:lnTo>
                  <a:lnTo>
                    <a:pt x="349250" y="57721"/>
                  </a:lnTo>
                  <a:lnTo>
                    <a:pt x="359410" y="55956"/>
                  </a:lnTo>
                  <a:lnTo>
                    <a:pt x="369570" y="58394"/>
                  </a:lnTo>
                  <a:lnTo>
                    <a:pt x="378460" y="64363"/>
                  </a:lnTo>
                  <a:lnTo>
                    <a:pt x="383540" y="72999"/>
                  </a:lnTo>
                  <a:lnTo>
                    <a:pt x="386080" y="83464"/>
                  </a:lnTo>
                  <a:lnTo>
                    <a:pt x="386080" y="5956"/>
                  </a:lnTo>
                  <a:lnTo>
                    <a:pt x="379730" y="2247"/>
                  </a:lnTo>
                  <a:lnTo>
                    <a:pt x="377190" y="1854"/>
                  </a:lnTo>
                  <a:lnTo>
                    <a:pt x="375920" y="762"/>
                  </a:lnTo>
                  <a:lnTo>
                    <a:pt x="374650" y="0"/>
                  </a:lnTo>
                  <a:lnTo>
                    <a:pt x="342900" y="0"/>
                  </a:lnTo>
                  <a:lnTo>
                    <a:pt x="341630" y="749"/>
                  </a:lnTo>
                  <a:lnTo>
                    <a:pt x="340360" y="1803"/>
                  </a:lnTo>
                  <a:lnTo>
                    <a:pt x="337820" y="2197"/>
                  </a:lnTo>
                  <a:lnTo>
                    <a:pt x="302260" y="22263"/>
                  </a:lnTo>
                  <a:lnTo>
                    <a:pt x="280670" y="55359"/>
                  </a:lnTo>
                  <a:lnTo>
                    <a:pt x="276860" y="94640"/>
                  </a:lnTo>
                  <a:lnTo>
                    <a:pt x="292100" y="133299"/>
                  </a:lnTo>
                  <a:lnTo>
                    <a:pt x="300990" y="142252"/>
                  </a:lnTo>
                  <a:lnTo>
                    <a:pt x="309880" y="149758"/>
                  </a:lnTo>
                  <a:lnTo>
                    <a:pt x="318770" y="155956"/>
                  </a:lnTo>
                  <a:lnTo>
                    <a:pt x="328930" y="161036"/>
                  </a:lnTo>
                  <a:lnTo>
                    <a:pt x="328930" y="220789"/>
                  </a:lnTo>
                  <a:lnTo>
                    <a:pt x="318770" y="220738"/>
                  </a:lnTo>
                  <a:lnTo>
                    <a:pt x="271780" y="220637"/>
                  </a:lnTo>
                  <a:lnTo>
                    <a:pt x="252730" y="221018"/>
                  </a:lnTo>
                  <a:lnTo>
                    <a:pt x="212090" y="226237"/>
                  </a:lnTo>
                  <a:lnTo>
                    <a:pt x="171450" y="244462"/>
                  </a:lnTo>
                  <a:lnTo>
                    <a:pt x="138430" y="274815"/>
                  </a:lnTo>
                  <a:lnTo>
                    <a:pt x="116840" y="314439"/>
                  </a:lnTo>
                  <a:lnTo>
                    <a:pt x="109220" y="360502"/>
                  </a:lnTo>
                  <a:lnTo>
                    <a:pt x="109220" y="442645"/>
                  </a:lnTo>
                  <a:lnTo>
                    <a:pt x="109220" y="498271"/>
                  </a:lnTo>
                  <a:lnTo>
                    <a:pt x="109220" y="662863"/>
                  </a:lnTo>
                  <a:lnTo>
                    <a:pt x="101600" y="662990"/>
                  </a:lnTo>
                  <a:lnTo>
                    <a:pt x="85090" y="663067"/>
                  </a:lnTo>
                  <a:lnTo>
                    <a:pt x="78740" y="662635"/>
                  </a:lnTo>
                  <a:lnTo>
                    <a:pt x="68580" y="659384"/>
                  </a:lnTo>
                  <a:lnTo>
                    <a:pt x="60960" y="652983"/>
                  </a:lnTo>
                  <a:lnTo>
                    <a:pt x="57150" y="644715"/>
                  </a:lnTo>
                  <a:lnTo>
                    <a:pt x="54610" y="635838"/>
                  </a:lnTo>
                  <a:lnTo>
                    <a:pt x="55880" y="618604"/>
                  </a:lnTo>
                  <a:lnTo>
                    <a:pt x="55880" y="601370"/>
                  </a:lnTo>
                  <a:lnTo>
                    <a:pt x="54610" y="566915"/>
                  </a:lnTo>
                  <a:lnTo>
                    <a:pt x="55880" y="556679"/>
                  </a:lnTo>
                  <a:lnTo>
                    <a:pt x="55880" y="536219"/>
                  </a:lnTo>
                  <a:lnTo>
                    <a:pt x="71120" y="500557"/>
                  </a:lnTo>
                  <a:lnTo>
                    <a:pt x="82550" y="498246"/>
                  </a:lnTo>
                  <a:lnTo>
                    <a:pt x="109220" y="498271"/>
                  </a:lnTo>
                  <a:lnTo>
                    <a:pt x="109220" y="442645"/>
                  </a:lnTo>
                  <a:lnTo>
                    <a:pt x="48260" y="449643"/>
                  </a:lnTo>
                  <a:lnTo>
                    <a:pt x="6350" y="491985"/>
                  </a:lnTo>
                  <a:lnTo>
                    <a:pt x="0" y="521652"/>
                  </a:lnTo>
                  <a:lnTo>
                    <a:pt x="0" y="647877"/>
                  </a:lnTo>
                  <a:lnTo>
                    <a:pt x="29210" y="699960"/>
                  </a:lnTo>
                  <a:lnTo>
                    <a:pt x="83820" y="719010"/>
                  </a:lnTo>
                  <a:lnTo>
                    <a:pt x="88900" y="718908"/>
                  </a:lnTo>
                  <a:lnTo>
                    <a:pt x="109220" y="718985"/>
                  </a:lnTo>
                  <a:lnTo>
                    <a:pt x="109220" y="825284"/>
                  </a:lnTo>
                  <a:lnTo>
                    <a:pt x="110490" y="831723"/>
                  </a:lnTo>
                  <a:lnTo>
                    <a:pt x="110490" y="844600"/>
                  </a:lnTo>
                  <a:lnTo>
                    <a:pt x="111760" y="851001"/>
                  </a:lnTo>
                  <a:lnTo>
                    <a:pt x="127000" y="896112"/>
                  </a:lnTo>
                  <a:lnTo>
                    <a:pt x="156210" y="933056"/>
                  </a:lnTo>
                  <a:lnTo>
                    <a:pt x="165100" y="938517"/>
                  </a:lnTo>
                  <a:lnTo>
                    <a:pt x="196850" y="958049"/>
                  </a:lnTo>
                  <a:lnTo>
                    <a:pt x="245110" y="967320"/>
                  </a:lnTo>
                  <a:lnTo>
                    <a:pt x="381000" y="967384"/>
                  </a:lnTo>
                  <a:lnTo>
                    <a:pt x="383540" y="967778"/>
                  </a:lnTo>
                  <a:lnTo>
                    <a:pt x="386080" y="967994"/>
                  </a:lnTo>
                  <a:lnTo>
                    <a:pt x="386080" y="1077861"/>
                  </a:lnTo>
                  <a:lnTo>
                    <a:pt x="388620" y="1089545"/>
                  </a:lnTo>
                  <a:lnTo>
                    <a:pt x="394970" y="1098588"/>
                  </a:lnTo>
                  <a:lnTo>
                    <a:pt x="403860" y="1104099"/>
                  </a:lnTo>
                  <a:lnTo>
                    <a:pt x="416560" y="1105255"/>
                  </a:lnTo>
                  <a:lnTo>
                    <a:pt x="421640" y="1104646"/>
                  </a:lnTo>
                  <a:lnTo>
                    <a:pt x="427990" y="1101801"/>
                  </a:lnTo>
                  <a:lnTo>
                    <a:pt x="473710" y="1073581"/>
                  </a:lnTo>
                  <a:lnTo>
                    <a:pt x="513080" y="1048448"/>
                  </a:lnTo>
                  <a:lnTo>
                    <a:pt x="594360" y="998054"/>
                  </a:lnTo>
                  <a:lnTo>
                    <a:pt x="640080" y="969035"/>
                  </a:lnTo>
                  <a:lnTo>
                    <a:pt x="646430" y="967193"/>
                  </a:lnTo>
                  <a:lnTo>
                    <a:pt x="704850" y="967308"/>
                  </a:lnTo>
                  <a:lnTo>
                    <a:pt x="857250" y="967384"/>
                  </a:lnTo>
                  <a:lnTo>
                    <a:pt x="900430" y="960628"/>
                  </a:lnTo>
                  <a:lnTo>
                    <a:pt x="937260" y="940625"/>
                  </a:lnTo>
                  <a:lnTo>
                    <a:pt x="938530" y="939482"/>
                  </a:lnTo>
                  <a:lnTo>
                    <a:pt x="962660" y="917892"/>
                  </a:lnTo>
                  <a:lnTo>
                    <a:pt x="979170" y="891578"/>
                  </a:lnTo>
                  <a:lnTo>
                    <a:pt x="990600" y="861809"/>
                  </a:lnTo>
                  <a:lnTo>
                    <a:pt x="994410" y="828738"/>
                  </a:lnTo>
                  <a:lnTo>
                    <a:pt x="994410" y="718985"/>
                  </a:lnTo>
                  <a:lnTo>
                    <a:pt x="1021080" y="718985"/>
                  </a:lnTo>
                  <a:lnTo>
                    <a:pt x="1062990" y="708355"/>
                  </a:lnTo>
                  <a:lnTo>
                    <a:pt x="1096010" y="674065"/>
                  </a:lnTo>
                  <a:lnTo>
                    <a:pt x="1101090" y="658609"/>
                  </a:lnTo>
                  <a:lnTo>
                    <a:pt x="1103630" y="641121"/>
                  </a:lnTo>
                  <a:close/>
                </a:path>
              </a:pathLst>
            </a:custGeom>
            <a:solidFill>
              <a:srgbClr val="38B2E6"/>
            </a:solidFill>
          </p:spPr>
          <p:txBody>
            <a:bodyPr wrap="square" lIns="0" tIns="0" rIns="0" bIns="0" rtlCol="0"/>
            <a:lstStyle/>
            <a:p>
              <a:endParaRPr/>
            </a:p>
          </p:txBody>
        </p:sp>
        <p:pic>
          <p:nvPicPr>
            <p:cNvPr id="101" name="object 101"/>
            <p:cNvPicPr/>
            <p:nvPr/>
          </p:nvPicPr>
          <p:blipFill>
            <a:blip r:embed="rId34" cstate="print"/>
            <a:stretch>
              <a:fillRect/>
            </a:stretch>
          </p:blipFill>
          <p:spPr>
            <a:xfrm>
              <a:off x="7852273" y="4504705"/>
              <a:ext cx="172329" cy="172323"/>
            </a:xfrm>
            <a:prstGeom prst="rect">
              <a:avLst/>
            </a:prstGeom>
          </p:spPr>
        </p:pic>
        <p:pic>
          <p:nvPicPr>
            <p:cNvPr id="102" name="object 102"/>
            <p:cNvPicPr/>
            <p:nvPr/>
          </p:nvPicPr>
          <p:blipFill>
            <a:blip r:embed="rId35" cstate="print"/>
            <a:stretch>
              <a:fillRect/>
            </a:stretch>
          </p:blipFill>
          <p:spPr>
            <a:xfrm>
              <a:off x="8113360" y="4519768"/>
              <a:ext cx="202444" cy="142198"/>
            </a:xfrm>
            <a:prstGeom prst="rect">
              <a:avLst/>
            </a:prstGeom>
          </p:spPr>
        </p:pic>
        <p:sp>
          <p:nvSpPr>
            <p:cNvPr id="103" name="object 103"/>
            <p:cNvSpPr/>
            <p:nvPr/>
          </p:nvSpPr>
          <p:spPr>
            <a:xfrm>
              <a:off x="6600875" y="2506737"/>
              <a:ext cx="3361690" cy="3650615"/>
            </a:xfrm>
            <a:custGeom>
              <a:avLst/>
              <a:gdLst/>
              <a:ahLst/>
              <a:cxnLst/>
              <a:rect l="l" t="t" r="r" b="b"/>
              <a:pathLst>
                <a:path w="3361690" h="3650615">
                  <a:moveTo>
                    <a:pt x="887183" y="2903690"/>
                  </a:moveTo>
                  <a:lnTo>
                    <a:pt x="879614" y="2857525"/>
                  </a:lnTo>
                  <a:lnTo>
                    <a:pt x="858037" y="2817799"/>
                  </a:lnTo>
                  <a:lnTo>
                    <a:pt x="825385" y="2787370"/>
                  </a:lnTo>
                  <a:lnTo>
                    <a:pt x="784631" y="2769108"/>
                  </a:lnTo>
                  <a:lnTo>
                    <a:pt x="744156" y="2763875"/>
                  </a:lnTo>
                  <a:lnTo>
                    <a:pt x="692289" y="2763558"/>
                  </a:lnTo>
                  <a:lnTo>
                    <a:pt x="141058" y="2763710"/>
                  </a:lnTo>
                  <a:lnTo>
                    <a:pt x="101168" y="2769197"/>
                  </a:lnTo>
                  <a:lnTo>
                    <a:pt x="64554" y="2785973"/>
                  </a:lnTo>
                  <a:lnTo>
                    <a:pt x="21856" y="2828150"/>
                  </a:lnTo>
                  <a:lnTo>
                    <a:pt x="2273" y="2884614"/>
                  </a:lnTo>
                  <a:lnTo>
                    <a:pt x="1079" y="2941116"/>
                  </a:lnTo>
                  <a:lnTo>
                    <a:pt x="355" y="3057512"/>
                  </a:lnTo>
                  <a:lnTo>
                    <a:pt x="0" y="3258413"/>
                  </a:lnTo>
                  <a:lnTo>
                    <a:pt x="304" y="3373018"/>
                  </a:lnTo>
                  <a:lnTo>
                    <a:pt x="15151" y="3436010"/>
                  </a:lnTo>
                  <a:lnTo>
                    <a:pt x="57251" y="3485159"/>
                  </a:lnTo>
                  <a:lnTo>
                    <a:pt x="95072" y="3505225"/>
                  </a:lnTo>
                  <a:lnTo>
                    <a:pt x="137528" y="3511994"/>
                  </a:lnTo>
                  <a:lnTo>
                    <a:pt x="349173" y="3511791"/>
                  </a:lnTo>
                  <a:lnTo>
                    <a:pt x="355053" y="3513645"/>
                  </a:lnTo>
                  <a:lnTo>
                    <a:pt x="568159" y="3646728"/>
                  </a:lnTo>
                  <a:lnTo>
                    <a:pt x="574078" y="3649586"/>
                  </a:lnTo>
                  <a:lnTo>
                    <a:pt x="579831" y="3650183"/>
                  </a:lnTo>
                  <a:lnTo>
                    <a:pt x="591667" y="3649027"/>
                  </a:lnTo>
                  <a:lnTo>
                    <a:pt x="601218" y="3643503"/>
                  </a:lnTo>
                  <a:lnTo>
                    <a:pt x="607644" y="3634448"/>
                  </a:lnTo>
                  <a:lnTo>
                    <a:pt x="610095" y="3622738"/>
                  </a:lnTo>
                  <a:lnTo>
                    <a:pt x="610158" y="3512604"/>
                  </a:lnTo>
                  <a:lnTo>
                    <a:pt x="615670" y="3511994"/>
                  </a:lnTo>
                  <a:lnTo>
                    <a:pt x="751433" y="3511931"/>
                  </a:lnTo>
                  <a:lnTo>
                    <a:pt x="799287" y="3502634"/>
                  </a:lnTo>
                  <a:lnTo>
                    <a:pt x="840003" y="3477577"/>
                  </a:lnTo>
                  <a:lnTo>
                    <a:pt x="869835" y="3440544"/>
                  </a:lnTo>
                  <a:lnTo>
                    <a:pt x="885113" y="3395345"/>
                  </a:lnTo>
                  <a:lnTo>
                    <a:pt x="887056" y="3369564"/>
                  </a:lnTo>
                  <a:lnTo>
                    <a:pt x="887183" y="2903690"/>
                  </a:lnTo>
                  <a:close/>
                </a:path>
                <a:path w="3361690" h="3650615">
                  <a:moveTo>
                    <a:pt x="3361601" y="1028788"/>
                  </a:moveTo>
                  <a:lnTo>
                    <a:pt x="3361156" y="619353"/>
                  </a:lnTo>
                  <a:lnTo>
                    <a:pt x="3360204" y="416496"/>
                  </a:lnTo>
                  <a:lnTo>
                    <a:pt x="3359251" y="311454"/>
                  </a:lnTo>
                  <a:lnTo>
                    <a:pt x="3358667" y="272821"/>
                  </a:lnTo>
                  <a:lnTo>
                    <a:pt x="3357283" y="231406"/>
                  </a:lnTo>
                  <a:lnTo>
                    <a:pt x="3348024" y="184848"/>
                  </a:lnTo>
                  <a:lnTo>
                    <a:pt x="3331070" y="142824"/>
                  </a:lnTo>
                  <a:lnTo>
                    <a:pt x="3306838" y="105232"/>
                  </a:lnTo>
                  <a:lnTo>
                    <a:pt x="3275736" y="71945"/>
                  </a:lnTo>
                  <a:lnTo>
                    <a:pt x="3238182" y="42862"/>
                  </a:lnTo>
                  <a:lnTo>
                    <a:pt x="3204057" y="23888"/>
                  </a:lnTo>
                  <a:lnTo>
                    <a:pt x="3168167" y="10807"/>
                  </a:lnTo>
                  <a:lnTo>
                    <a:pt x="3130727" y="3111"/>
                  </a:lnTo>
                  <a:lnTo>
                    <a:pt x="3091929" y="304"/>
                  </a:lnTo>
                  <a:lnTo>
                    <a:pt x="2045068" y="0"/>
                  </a:lnTo>
                  <a:lnTo>
                    <a:pt x="1938629" y="622"/>
                  </a:lnTo>
                  <a:lnTo>
                    <a:pt x="1899602" y="3505"/>
                  </a:lnTo>
                  <a:lnTo>
                    <a:pt x="1861223" y="10617"/>
                  </a:lnTo>
                  <a:lnTo>
                    <a:pt x="1815096" y="27406"/>
                  </a:lnTo>
                  <a:lnTo>
                    <a:pt x="1773262" y="52552"/>
                  </a:lnTo>
                  <a:lnTo>
                    <a:pt x="1736750" y="85039"/>
                  </a:lnTo>
                  <a:lnTo>
                    <a:pt x="1706638" y="123825"/>
                  </a:lnTo>
                  <a:lnTo>
                    <a:pt x="1683943" y="167906"/>
                  </a:lnTo>
                  <a:lnTo>
                    <a:pt x="1669757" y="216255"/>
                  </a:lnTo>
                  <a:lnTo>
                    <a:pt x="1665109" y="267868"/>
                  </a:lnTo>
                  <a:lnTo>
                    <a:pt x="1665351" y="1158392"/>
                  </a:lnTo>
                  <a:lnTo>
                    <a:pt x="1669072" y="1207681"/>
                  </a:lnTo>
                  <a:lnTo>
                    <a:pt x="1679727" y="1252385"/>
                  </a:lnTo>
                  <a:lnTo>
                    <a:pt x="1698256" y="1294091"/>
                  </a:lnTo>
                  <a:lnTo>
                    <a:pt x="1723745" y="1331899"/>
                  </a:lnTo>
                  <a:lnTo>
                    <a:pt x="1755317" y="1364894"/>
                  </a:lnTo>
                  <a:lnTo>
                    <a:pt x="1792084" y="1392148"/>
                  </a:lnTo>
                  <a:lnTo>
                    <a:pt x="1833156" y="1412786"/>
                  </a:lnTo>
                  <a:lnTo>
                    <a:pt x="1877656" y="1425892"/>
                  </a:lnTo>
                  <a:lnTo>
                    <a:pt x="1924697" y="1430553"/>
                  </a:lnTo>
                  <a:lnTo>
                    <a:pt x="2184323" y="1430655"/>
                  </a:lnTo>
                  <a:lnTo>
                    <a:pt x="2189505" y="1431417"/>
                  </a:lnTo>
                  <a:lnTo>
                    <a:pt x="2194852" y="1431836"/>
                  </a:lnTo>
                  <a:lnTo>
                    <a:pt x="2194737" y="1615465"/>
                  </a:lnTo>
                  <a:lnTo>
                    <a:pt x="2194979" y="1642351"/>
                  </a:lnTo>
                  <a:lnTo>
                    <a:pt x="2199640" y="1664741"/>
                  </a:lnTo>
                  <a:lnTo>
                    <a:pt x="2211933" y="1682051"/>
                  </a:lnTo>
                  <a:lnTo>
                    <a:pt x="2230209" y="1692617"/>
                  </a:lnTo>
                  <a:lnTo>
                    <a:pt x="2252865" y="1694815"/>
                  </a:lnTo>
                  <a:lnTo>
                    <a:pt x="2261133" y="1693202"/>
                  </a:lnTo>
                  <a:lnTo>
                    <a:pt x="2269337" y="1690344"/>
                  </a:lnTo>
                  <a:lnTo>
                    <a:pt x="2277287" y="1686572"/>
                  </a:lnTo>
                  <a:lnTo>
                    <a:pt x="2284793" y="1682254"/>
                  </a:lnTo>
                  <a:lnTo>
                    <a:pt x="2671191" y="1441043"/>
                  </a:lnTo>
                  <a:lnTo>
                    <a:pt x="2679814" y="1436306"/>
                  </a:lnTo>
                  <a:lnTo>
                    <a:pt x="2688602" y="1432953"/>
                  </a:lnTo>
                  <a:lnTo>
                    <a:pt x="2697810" y="1430972"/>
                  </a:lnTo>
                  <a:lnTo>
                    <a:pt x="2707703" y="1430337"/>
                  </a:lnTo>
                  <a:lnTo>
                    <a:pt x="3098660" y="1430667"/>
                  </a:lnTo>
                  <a:lnTo>
                    <a:pt x="3140341" y="1427441"/>
                  </a:lnTo>
                  <a:lnTo>
                    <a:pt x="3179838" y="1417739"/>
                  </a:lnTo>
                  <a:lnTo>
                    <a:pt x="3217113" y="1401673"/>
                  </a:lnTo>
                  <a:lnTo>
                    <a:pt x="3252165" y="1379385"/>
                  </a:lnTo>
                  <a:lnTo>
                    <a:pt x="3290697" y="1345107"/>
                  </a:lnTo>
                  <a:lnTo>
                    <a:pt x="3320770" y="1306398"/>
                  </a:lnTo>
                  <a:lnTo>
                    <a:pt x="3342462" y="1263383"/>
                  </a:lnTo>
                  <a:lnTo>
                    <a:pt x="3355860" y="1216202"/>
                  </a:lnTo>
                  <a:lnTo>
                    <a:pt x="3361055" y="1165009"/>
                  </a:lnTo>
                  <a:lnTo>
                    <a:pt x="3361601" y="1028788"/>
                  </a:lnTo>
                  <a:close/>
                </a:path>
              </a:pathLst>
            </a:custGeom>
            <a:solidFill>
              <a:srgbClr val="F39E44"/>
            </a:solidFill>
          </p:spPr>
          <p:txBody>
            <a:bodyPr wrap="square" lIns="0" tIns="0" rIns="0" bIns="0" rtlCol="0"/>
            <a:lstStyle/>
            <a:p>
              <a:endParaRPr/>
            </a:p>
          </p:txBody>
        </p:sp>
        <p:sp>
          <p:nvSpPr>
            <p:cNvPr id="104" name="object 104"/>
            <p:cNvSpPr/>
            <p:nvPr/>
          </p:nvSpPr>
          <p:spPr>
            <a:xfrm>
              <a:off x="6373777" y="2834052"/>
              <a:ext cx="1429385" cy="1428115"/>
            </a:xfrm>
            <a:custGeom>
              <a:avLst/>
              <a:gdLst/>
              <a:ahLst/>
              <a:cxnLst/>
              <a:rect l="l" t="t" r="r" b="b"/>
              <a:pathLst>
                <a:path w="1429384" h="1428114">
                  <a:moveTo>
                    <a:pt x="1429381" y="225656"/>
                  </a:moveTo>
                  <a:lnTo>
                    <a:pt x="1424009" y="175170"/>
                  </a:lnTo>
                  <a:lnTo>
                    <a:pt x="1407892" y="128610"/>
                  </a:lnTo>
                  <a:lnTo>
                    <a:pt x="1382439" y="87339"/>
                  </a:lnTo>
                  <a:lnTo>
                    <a:pt x="1349059" y="52722"/>
                  </a:lnTo>
                  <a:lnTo>
                    <a:pt x="1309161" y="26123"/>
                  </a:lnTo>
                  <a:lnTo>
                    <a:pt x="1264154" y="8905"/>
                  </a:lnTo>
                  <a:lnTo>
                    <a:pt x="1215373" y="1329"/>
                  </a:lnTo>
                  <a:lnTo>
                    <a:pt x="1122544" y="0"/>
                  </a:lnTo>
                  <a:lnTo>
                    <a:pt x="227250" y="219"/>
                  </a:lnTo>
                  <a:lnTo>
                    <a:pt x="163002" y="9072"/>
                  </a:lnTo>
                  <a:lnTo>
                    <a:pt x="104022" y="36071"/>
                  </a:lnTo>
                  <a:lnTo>
                    <a:pt x="65306" y="67262"/>
                  </a:lnTo>
                  <a:lnTo>
                    <a:pt x="35223" y="104006"/>
                  </a:lnTo>
                  <a:lnTo>
                    <a:pt x="14450" y="146499"/>
                  </a:lnTo>
                  <a:lnTo>
                    <a:pt x="3667" y="194935"/>
                  </a:lnTo>
                  <a:lnTo>
                    <a:pt x="2290" y="241778"/>
                  </a:lnTo>
                  <a:lnTo>
                    <a:pt x="1737" y="285959"/>
                  </a:lnTo>
                  <a:lnTo>
                    <a:pt x="567" y="473409"/>
                  </a:lnTo>
                  <a:lnTo>
                    <a:pt x="0" y="828241"/>
                  </a:lnTo>
                  <a:lnTo>
                    <a:pt x="492" y="981535"/>
                  </a:lnTo>
                  <a:lnTo>
                    <a:pt x="7033" y="1034924"/>
                  </a:lnTo>
                  <a:lnTo>
                    <a:pt x="24409" y="1082978"/>
                  </a:lnTo>
                  <a:lnTo>
                    <a:pt x="52762" y="1125462"/>
                  </a:lnTo>
                  <a:lnTo>
                    <a:pt x="92236" y="1162142"/>
                  </a:lnTo>
                  <a:lnTo>
                    <a:pt x="153171" y="1194466"/>
                  </a:lnTo>
                  <a:lnTo>
                    <a:pt x="221573" y="1205360"/>
                  </a:lnTo>
                  <a:lnTo>
                    <a:pt x="550973" y="1205080"/>
                  </a:lnTo>
                  <a:lnTo>
                    <a:pt x="559301" y="1205612"/>
                  </a:lnTo>
                  <a:lnTo>
                    <a:pt x="567056" y="1207288"/>
                  </a:lnTo>
                  <a:lnTo>
                    <a:pt x="574456" y="1210115"/>
                  </a:lnTo>
                  <a:lnTo>
                    <a:pt x="581720" y="1214097"/>
                  </a:lnTo>
                  <a:lnTo>
                    <a:pt x="907284" y="1417323"/>
                  </a:lnTo>
                  <a:lnTo>
                    <a:pt x="913602" y="1420962"/>
                  </a:lnTo>
                  <a:lnTo>
                    <a:pt x="920295" y="1424138"/>
                  </a:lnTo>
                  <a:lnTo>
                    <a:pt x="927208" y="1426554"/>
                  </a:lnTo>
                  <a:lnTo>
                    <a:pt x="934183" y="1427914"/>
                  </a:lnTo>
                  <a:lnTo>
                    <a:pt x="953262" y="1426063"/>
                  </a:lnTo>
                  <a:lnTo>
                    <a:pt x="968665" y="1417159"/>
                  </a:lnTo>
                  <a:lnTo>
                    <a:pt x="979022" y="1402581"/>
                  </a:lnTo>
                  <a:lnTo>
                    <a:pt x="982964" y="1383706"/>
                  </a:lnTo>
                  <a:lnTo>
                    <a:pt x="983151" y="1361055"/>
                  </a:lnTo>
                  <a:lnTo>
                    <a:pt x="983065" y="1206338"/>
                  </a:lnTo>
                  <a:lnTo>
                    <a:pt x="987561" y="1205982"/>
                  </a:lnTo>
                  <a:lnTo>
                    <a:pt x="991930" y="1205347"/>
                  </a:lnTo>
                  <a:lnTo>
                    <a:pt x="1210675" y="1205258"/>
                  </a:lnTo>
                  <a:lnTo>
                    <a:pt x="1255808" y="1200178"/>
                  </a:lnTo>
                  <a:lnTo>
                    <a:pt x="1298011" y="1185949"/>
                  </a:lnTo>
                  <a:lnTo>
                    <a:pt x="1336169" y="1163711"/>
                  </a:lnTo>
                  <a:lnTo>
                    <a:pt x="1369168" y="1134605"/>
                  </a:lnTo>
                  <a:lnTo>
                    <a:pt x="1395891" y="1099772"/>
                  </a:lnTo>
                  <a:lnTo>
                    <a:pt x="1415225" y="1060353"/>
                  </a:lnTo>
                  <a:lnTo>
                    <a:pt x="1426054" y="1017489"/>
                  </a:lnTo>
                  <a:lnTo>
                    <a:pt x="1429191" y="975960"/>
                  </a:lnTo>
                  <a:lnTo>
                    <a:pt x="1429381" y="225656"/>
                  </a:lnTo>
                  <a:close/>
                </a:path>
              </a:pathLst>
            </a:custGeom>
            <a:solidFill>
              <a:srgbClr val="685F51"/>
            </a:solidFill>
          </p:spPr>
          <p:txBody>
            <a:bodyPr wrap="square" lIns="0" tIns="0" rIns="0" bIns="0" rtlCol="0"/>
            <a:lstStyle/>
            <a:p>
              <a:endParaRPr/>
            </a:p>
          </p:txBody>
        </p:sp>
        <p:sp>
          <p:nvSpPr>
            <p:cNvPr id="105" name="object 105"/>
            <p:cNvSpPr/>
            <p:nvPr/>
          </p:nvSpPr>
          <p:spPr>
            <a:xfrm>
              <a:off x="7356157" y="11"/>
              <a:ext cx="3337560" cy="6811009"/>
            </a:xfrm>
            <a:custGeom>
              <a:avLst/>
              <a:gdLst/>
              <a:ahLst/>
              <a:cxnLst/>
              <a:rect l="l" t="t" r="r" b="b"/>
              <a:pathLst>
                <a:path w="3337559" h="6811009">
                  <a:moveTo>
                    <a:pt x="605116" y="6296088"/>
                  </a:moveTo>
                  <a:lnTo>
                    <a:pt x="585228" y="6236894"/>
                  </a:lnTo>
                  <a:lnTo>
                    <a:pt x="535165" y="6203327"/>
                  </a:lnTo>
                  <a:lnTo>
                    <a:pt x="485546" y="6199543"/>
                  </a:lnTo>
                  <a:lnTo>
                    <a:pt x="96177" y="6199606"/>
                  </a:lnTo>
                  <a:lnTo>
                    <a:pt x="56172" y="6208115"/>
                  </a:lnTo>
                  <a:lnTo>
                    <a:pt x="14871" y="6244018"/>
                  </a:lnTo>
                  <a:lnTo>
                    <a:pt x="1511" y="6282944"/>
                  </a:lnTo>
                  <a:lnTo>
                    <a:pt x="444" y="6352794"/>
                  </a:lnTo>
                  <a:lnTo>
                    <a:pt x="0" y="6483185"/>
                  </a:lnTo>
                  <a:lnTo>
                    <a:pt x="177" y="6619570"/>
                  </a:lnTo>
                  <a:lnTo>
                    <a:pt x="10299" y="6662979"/>
                  </a:lnTo>
                  <a:lnTo>
                    <a:pt x="39014" y="6696862"/>
                  </a:lnTo>
                  <a:lnTo>
                    <a:pt x="78892" y="6714185"/>
                  </a:lnTo>
                  <a:lnTo>
                    <a:pt x="93764" y="6715353"/>
                  </a:lnTo>
                  <a:lnTo>
                    <a:pt x="238137" y="6715214"/>
                  </a:lnTo>
                  <a:lnTo>
                    <a:pt x="242138" y="6716496"/>
                  </a:lnTo>
                  <a:lnTo>
                    <a:pt x="387502" y="6808216"/>
                  </a:lnTo>
                  <a:lnTo>
                    <a:pt x="391541" y="6810184"/>
                  </a:lnTo>
                  <a:lnTo>
                    <a:pt x="395465" y="6810603"/>
                  </a:lnTo>
                  <a:lnTo>
                    <a:pt x="403529" y="6809803"/>
                  </a:lnTo>
                  <a:lnTo>
                    <a:pt x="410057" y="6805993"/>
                  </a:lnTo>
                  <a:lnTo>
                    <a:pt x="414439" y="6799758"/>
                  </a:lnTo>
                  <a:lnTo>
                    <a:pt x="416115" y="6791680"/>
                  </a:lnTo>
                  <a:lnTo>
                    <a:pt x="416153" y="6715785"/>
                  </a:lnTo>
                  <a:lnTo>
                    <a:pt x="419912" y="6715353"/>
                  </a:lnTo>
                  <a:lnTo>
                    <a:pt x="512521" y="6715315"/>
                  </a:lnTo>
                  <a:lnTo>
                    <a:pt x="572935" y="6691630"/>
                  </a:lnTo>
                  <a:lnTo>
                    <a:pt x="603707" y="6634962"/>
                  </a:lnTo>
                  <a:lnTo>
                    <a:pt x="604989" y="6623113"/>
                  </a:lnTo>
                  <a:lnTo>
                    <a:pt x="605116" y="6296088"/>
                  </a:lnTo>
                  <a:close/>
                </a:path>
                <a:path w="3337559" h="6811009">
                  <a:moveTo>
                    <a:pt x="3336988" y="0"/>
                  </a:moveTo>
                  <a:lnTo>
                    <a:pt x="1125359" y="0"/>
                  </a:lnTo>
                  <a:lnTo>
                    <a:pt x="1122248" y="1185557"/>
                  </a:lnTo>
                  <a:lnTo>
                    <a:pt x="1123378" y="1641906"/>
                  </a:lnTo>
                  <a:lnTo>
                    <a:pt x="1126553" y="1707222"/>
                  </a:lnTo>
                  <a:lnTo>
                    <a:pt x="1133297" y="1758264"/>
                  </a:lnTo>
                  <a:lnTo>
                    <a:pt x="1143812" y="1807476"/>
                  </a:lnTo>
                  <a:lnTo>
                    <a:pt x="1158113" y="1854809"/>
                  </a:lnTo>
                  <a:lnTo>
                    <a:pt x="1176223" y="1900237"/>
                  </a:lnTo>
                  <a:lnTo>
                    <a:pt x="1198156" y="1943735"/>
                  </a:lnTo>
                  <a:lnTo>
                    <a:pt x="1223937" y="1985276"/>
                  </a:lnTo>
                  <a:lnTo>
                    <a:pt x="1253566" y="2024837"/>
                  </a:lnTo>
                  <a:lnTo>
                    <a:pt x="1287081" y="2062365"/>
                  </a:lnTo>
                  <a:lnTo>
                    <a:pt x="1324495" y="2097849"/>
                  </a:lnTo>
                  <a:lnTo>
                    <a:pt x="1365821" y="2131263"/>
                  </a:lnTo>
                  <a:lnTo>
                    <a:pt x="1409750" y="2161273"/>
                  </a:lnTo>
                  <a:lnTo>
                    <a:pt x="1455318" y="2186813"/>
                  </a:lnTo>
                  <a:lnTo>
                    <a:pt x="1502498" y="2207818"/>
                  </a:lnTo>
                  <a:lnTo>
                    <a:pt x="1551279" y="2224227"/>
                  </a:lnTo>
                  <a:lnTo>
                    <a:pt x="1601685" y="2235987"/>
                  </a:lnTo>
                  <a:lnTo>
                    <a:pt x="1653679" y="2243048"/>
                  </a:lnTo>
                  <a:lnTo>
                    <a:pt x="1707273" y="2245360"/>
                  </a:lnTo>
                  <a:lnTo>
                    <a:pt x="1809584" y="2245220"/>
                  </a:lnTo>
                  <a:lnTo>
                    <a:pt x="2270036" y="2245131"/>
                  </a:lnTo>
                  <a:lnTo>
                    <a:pt x="2372347" y="2245055"/>
                  </a:lnTo>
                  <a:lnTo>
                    <a:pt x="2474671" y="2244890"/>
                  </a:lnTo>
                  <a:lnTo>
                    <a:pt x="2525826" y="2244775"/>
                  </a:lnTo>
                  <a:lnTo>
                    <a:pt x="2576995" y="2244623"/>
                  </a:lnTo>
                  <a:lnTo>
                    <a:pt x="2598991" y="2246033"/>
                  </a:lnTo>
                  <a:lnTo>
                    <a:pt x="2619476" y="2250452"/>
                  </a:lnTo>
                  <a:lnTo>
                    <a:pt x="2639022" y="2257920"/>
                  </a:lnTo>
                  <a:lnTo>
                    <a:pt x="2658211" y="2268436"/>
                  </a:lnTo>
                  <a:lnTo>
                    <a:pt x="3336988" y="2692641"/>
                  </a:lnTo>
                  <a:lnTo>
                    <a:pt x="3336988" y="0"/>
                  </a:lnTo>
                  <a:close/>
                </a:path>
              </a:pathLst>
            </a:custGeom>
            <a:solidFill>
              <a:srgbClr val="38B2E6"/>
            </a:solidFill>
          </p:spPr>
          <p:txBody>
            <a:bodyPr wrap="square" lIns="0" tIns="0" rIns="0" bIns="0" rtlCol="0"/>
            <a:lstStyle/>
            <a:p>
              <a:endParaRPr/>
            </a:p>
          </p:txBody>
        </p:sp>
        <p:sp>
          <p:nvSpPr>
            <p:cNvPr id="106" name="object 106"/>
            <p:cNvSpPr/>
            <p:nvPr/>
          </p:nvSpPr>
          <p:spPr>
            <a:xfrm>
              <a:off x="6627672" y="3094430"/>
              <a:ext cx="4065904" cy="3726179"/>
            </a:xfrm>
            <a:custGeom>
              <a:avLst/>
              <a:gdLst/>
              <a:ahLst/>
              <a:cxnLst/>
              <a:rect l="l" t="t" r="r" b="b"/>
              <a:pathLst>
                <a:path w="4065904" h="3726179">
                  <a:moveTo>
                    <a:pt x="464654" y="3325495"/>
                  </a:moveTo>
                  <a:lnTo>
                    <a:pt x="449389" y="3279521"/>
                  </a:lnTo>
                  <a:lnTo>
                    <a:pt x="410933" y="3253460"/>
                  </a:lnTo>
                  <a:lnTo>
                    <a:pt x="362572" y="3250488"/>
                  </a:lnTo>
                  <a:lnTo>
                    <a:pt x="73863" y="3250577"/>
                  </a:lnTo>
                  <a:lnTo>
                    <a:pt x="33807" y="3262490"/>
                  </a:lnTo>
                  <a:lnTo>
                    <a:pt x="4686" y="3299180"/>
                  </a:lnTo>
                  <a:lnTo>
                    <a:pt x="546" y="3345523"/>
                  </a:lnTo>
                  <a:lnTo>
                    <a:pt x="165" y="3407816"/>
                  </a:lnTo>
                  <a:lnTo>
                    <a:pt x="0" y="3481133"/>
                  </a:lnTo>
                  <a:lnTo>
                    <a:pt x="152" y="3576688"/>
                  </a:lnTo>
                  <a:lnTo>
                    <a:pt x="17132" y="3624516"/>
                  </a:lnTo>
                  <a:lnTo>
                    <a:pt x="49784" y="3647452"/>
                  </a:lnTo>
                  <a:lnTo>
                    <a:pt x="72021" y="3651072"/>
                  </a:lnTo>
                  <a:lnTo>
                    <a:pt x="182867" y="3650970"/>
                  </a:lnTo>
                  <a:lnTo>
                    <a:pt x="185940" y="3651948"/>
                  </a:lnTo>
                  <a:lnTo>
                    <a:pt x="297561" y="3723182"/>
                  </a:lnTo>
                  <a:lnTo>
                    <a:pt x="300659" y="3724706"/>
                  </a:lnTo>
                  <a:lnTo>
                    <a:pt x="312547" y="3725976"/>
                  </a:lnTo>
                  <a:lnTo>
                    <a:pt x="319405" y="3719449"/>
                  </a:lnTo>
                  <a:lnTo>
                    <a:pt x="319557" y="3651402"/>
                  </a:lnTo>
                  <a:lnTo>
                    <a:pt x="322440" y="3651072"/>
                  </a:lnTo>
                  <a:lnTo>
                    <a:pt x="393560" y="3651034"/>
                  </a:lnTo>
                  <a:lnTo>
                    <a:pt x="439940" y="3632657"/>
                  </a:lnTo>
                  <a:lnTo>
                    <a:pt x="463562" y="3588639"/>
                  </a:lnTo>
                  <a:lnTo>
                    <a:pt x="464553" y="3579444"/>
                  </a:lnTo>
                  <a:lnTo>
                    <a:pt x="464654" y="3325495"/>
                  </a:lnTo>
                  <a:close/>
                </a:path>
                <a:path w="4065904" h="3726179">
                  <a:moveTo>
                    <a:pt x="649084" y="1801825"/>
                  </a:moveTo>
                  <a:lnTo>
                    <a:pt x="648906" y="1728508"/>
                  </a:lnTo>
                  <a:lnTo>
                    <a:pt x="648525" y="1666214"/>
                  </a:lnTo>
                  <a:lnTo>
                    <a:pt x="644398" y="1619872"/>
                  </a:lnTo>
                  <a:lnTo>
                    <a:pt x="615289" y="1583182"/>
                  </a:lnTo>
                  <a:lnTo>
                    <a:pt x="575233" y="1571269"/>
                  </a:lnTo>
                  <a:lnTo>
                    <a:pt x="286512" y="1571180"/>
                  </a:lnTo>
                  <a:lnTo>
                    <a:pt x="259359" y="1571358"/>
                  </a:lnTo>
                  <a:lnTo>
                    <a:pt x="216801" y="1583931"/>
                  </a:lnTo>
                  <a:lnTo>
                    <a:pt x="188391" y="1621472"/>
                  </a:lnTo>
                  <a:lnTo>
                    <a:pt x="184442" y="1646186"/>
                  </a:lnTo>
                  <a:lnTo>
                    <a:pt x="184543" y="1900135"/>
                  </a:lnTo>
                  <a:lnTo>
                    <a:pt x="209143" y="1953336"/>
                  </a:lnTo>
                  <a:lnTo>
                    <a:pt x="255536" y="1971725"/>
                  </a:lnTo>
                  <a:lnTo>
                    <a:pt x="326644" y="1971751"/>
                  </a:lnTo>
                  <a:lnTo>
                    <a:pt x="329526" y="1972094"/>
                  </a:lnTo>
                  <a:lnTo>
                    <a:pt x="329679" y="2040140"/>
                  </a:lnTo>
                  <a:lnTo>
                    <a:pt x="336550" y="2046668"/>
                  </a:lnTo>
                  <a:lnTo>
                    <a:pt x="348437" y="2045398"/>
                  </a:lnTo>
                  <a:lnTo>
                    <a:pt x="351536" y="2043874"/>
                  </a:lnTo>
                  <a:lnTo>
                    <a:pt x="463143" y="1972640"/>
                  </a:lnTo>
                  <a:lnTo>
                    <a:pt x="466229" y="1971649"/>
                  </a:lnTo>
                  <a:lnTo>
                    <a:pt x="577075" y="1971763"/>
                  </a:lnTo>
                  <a:lnTo>
                    <a:pt x="619112" y="1957400"/>
                  </a:lnTo>
                  <a:lnTo>
                    <a:pt x="646811" y="1915121"/>
                  </a:lnTo>
                  <a:lnTo>
                    <a:pt x="648944" y="1897380"/>
                  </a:lnTo>
                  <a:lnTo>
                    <a:pt x="649084" y="1801825"/>
                  </a:lnTo>
                  <a:close/>
                </a:path>
                <a:path w="4065904" h="3726179">
                  <a:moveTo>
                    <a:pt x="1333538" y="2447023"/>
                  </a:moveTo>
                  <a:lnTo>
                    <a:pt x="1333284" y="2388844"/>
                  </a:lnTo>
                  <a:lnTo>
                    <a:pt x="1330401" y="2348192"/>
                  </a:lnTo>
                  <a:lnTo>
                    <a:pt x="1304226" y="2319604"/>
                  </a:lnTo>
                  <a:lnTo>
                    <a:pt x="1104582" y="2315032"/>
                  </a:lnTo>
                  <a:lnTo>
                    <a:pt x="1063548" y="2315337"/>
                  </a:lnTo>
                  <a:lnTo>
                    <a:pt x="1027785" y="2334818"/>
                  </a:lnTo>
                  <a:lnTo>
                    <a:pt x="1017397" y="2366099"/>
                  </a:lnTo>
                  <a:lnTo>
                    <a:pt x="1017460" y="2538907"/>
                  </a:lnTo>
                  <a:lnTo>
                    <a:pt x="1034211" y="2575128"/>
                  </a:lnTo>
                  <a:lnTo>
                    <a:pt x="1113205" y="2587650"/>
                  </a:lnTo>
                  <a:lnTo>
                    <a:pt x="1116139" y="2587879"/>
                  </a:lnTo>
                  <a:lnTo>
                    <a:pt x="1116241" y="2634196"/>
                  </a:lnTo>
                  <a:lnTo>
                    <a:pt x="1120914" y="2638628"/>
                  </a:lnTo>
                  <a:lnTo>
                    <a:pt x="1128991" y="2637764"/>
                  </a:lnTo>
                  <a:lnTo>
                    <a:pt x="1132903" y="2635593"/>
                  </a:lnTo>
                  <a:lnTo>
                    <a:pt x="1207058" y="2588260"/>
                  </a:lnTo>
                  <a:lnTo>
                    <a:pt x="1209154" y="2587587"/>
                  </a:lnTo>
                  <a:lnTo>
                    <a:pt x="1284592" y="2587663"/>
                  </a:lnTo>
                  <a:lnTo>
                    <a:pt x="1321917" y="2569578"/>
                  </a:lnTo>
                  <a:lnTo>
                    <a:pt x="1333487" y="2537041"/>
                  </a:lnTo>
                  <a:lnTo>
                    <a:pt x="1333538" y="2447023"/>
                  </a:lnTo>
                  <a:close/>
                </a:path>
                <a:path w="4065904" h="3726179">
                  <a:moveTo>
                    <a:pt x="4065460" y="9258"/>
                  </a:moveTo>
                  <a:lnTo>
                    <a:pt x="4025239" y="190"/>
                  </a:lnTo>
                  <a:lnTo>
                    <a:pt x="3717150" y="0"/>
                  </a:lnTo>
                  <a:lnTo>
                    <a:pt x="3648316" y="114"/>
                  </a:lnTo>
                  <a:lnTo>
                    <a:pt x="3606850" y="2336"/>
                  </a:lnTo>
                  <a:lnTo>
                    <a:pt x="3551809" y="36283"/>
                  </a:lnTo>
                  <a:lnTo>
                    <a:pt x="3532555" y="93586"/>
                  </a:lnTo>
                  <a:lnTo>
                    <a:pt x="3532606" y="380517"/>
                  </a:lnTo>
                  <a:lnTo>
                    <a:pt x="3533927" y="421627"/>
                  </a:lnTo>
                  <a:lnTo>
                    <a:pt x="3563721" y="476491"/>
                  </a:lnTo>
                  <a:lnTo>
                    <a:pt x="3622192" y="499414"/>
                  </a:lnTo>
                  <a:lnTo>
                    <a:pt x="3711841" y="499452"/>
                  </a:lnTo>
                  <a:lnTo>
                    <a:pt x="3713632" y="499719"/>
                  </a:lnTo>
                  <a:lnTo>
                    <a:pt x="3715486" y="499859"/>
                  </a:lnTo>
                  <a:lnTo>
                    <a:pt x="3715486" y="535800"/>
                  </a:lnTo>
                  <a:lnTo>
                    <a:pt x="3715448" y="554570"/>
                  </a:lnTo>
                  <a:lnTo>
                    <a:pt x="3715486" y="568604"/>
                  </a:lnTo>
                  <a:lnTo>
                    <a:pt x="3735514" y="591654"/>
                  </a:lnTo>
                  <a:lnTo>
                    <a:pt x="3739311" y="591248"/>
                  </a:lnTo>
                  <a:lnTo>
                    <a:pt x="3743210" y="589356"/>
                  </a:lnTo>
                  <a:lnTo>
                    <a:pt x="3883939" y="500557"/>
                  </a:lnTo>
                  <a:lnTo>
                    <a:pt x="3887813" y="499325"/>
                  </a:lnTo>
                  <a:lnTo>
                    <a:pt x="4027563" y="499452"/>
                  </a:lnTo>
                  <a:lnTo>
                    <a:pt x="4041965" y="498322"/>
                  </a:lnTo>
                  <a:lnTo>
                    <a:pt x="4055605" y="494931"/>
                  </a:lnTo>
                  <a:lnTo>
                    <a:pt x="4065460" y="490639"/>
                  </a:lnTo>
                  <a:lnTo>
                    <a:pt x="4065460" y="9258"/>
                  </a:lnTo>
                  <a:close/>
                </a:path>
              </a:pathLst>
            </a:custGeom>
            <a:solidFill>
              <a:srgbClr val="685F51"/>
            </a:solidFill>
          </p:spPr>
          <p:txBody>
            <a:bodyPr wrap="square" lIns="0" tIns="0" rIns="0" bIns="0" rtlCol="0"/>
            <a:lstStyle/>
            <a:p>
              <a:endParaRPr/>
            </a:p>
          </p:txBody>
        </p:sp>
        <p:sp>
          <p:nvSpPr>
            <p:cNvPr id="107" name="object 107"/>
            <p:cNvSpPr/>
            <p:nvPr/>
          </p:nvSpPr>
          <p:spPr>
            <a:xfrm>
              <a:off x="9005874" y="4318554"/>
              <a:ext cx="843915" cy="845819"/>
            </a:xfrm>
            <a:custGeom>
              <a:avLst/>
              <a:gdLst/>
              <a:ahLst/>
              <a:cxnLst/>
              <a:rect l="l" t="t" r="r" b="b"/>
              <a:pathLst>
                <a:path w="843915" h="845820">
                  <a:moveTo>
                    <a:pt x="843572" y="133671"/>
                  </a:moveTo>
                  <a:lnTo>
                    <a:pt x="836381" y="89644"/>
                  </a:lnTo>
                  <a:lnTo>
                    <a:pt x="815860" y="51755"/>
                  </a:lnTo>
                  <a:lnTo>
                    <a:pt x="784814" y="22731"/>
                  </a:lnTo>
                  <a:lnTo>
                    <a:pt x="746048" y="5300"/>
                  </a:lnTo>
                  <a:lnTo>
                    <a:pt x="707567" y="321"/>
                  </a:lnTo>
                  <a:lnTo>
                    <a:pt x="650581" y="0"/>
                  </a:lnTo>
                  <a:lnTo>
                    <a:pt x="134111" y="156"/>
                  </a:lnTo>
                  <a:lnTo>
                    <a:pt x="96199" y="5401"/>
                  </a:lnTo>
                  <a:lnTo>
                    <a:pt x="61391" y="21391"/>
                  </a:lnTo>
                  <a:lnTo>
                    <a:pt x="20783" y="61626"/>
                  </a:lnTo>
                  <a:lnTo>
                    <a:pt x="2158" y="115472"/>
                  </a:lnTo>
                  <a:lnTo>
                    <a:pt x="927" y="179581"/>
                  </a:lnTo>
                  <a:lnTo>
                    <a:pt x="520" y="239358"/>
                  </a:lnTo>
                  <a:lnTo>
                    <a:pt x="0" y="452474"/>
                  </a:lnTo>
                  <a:lnTo>
                    <a:pt x="292" y="581321"/>
                  </a:lnTo>
                  <a:lnTo>
                    <a:pt x="14403" y="641402"/>
                  </a:lnTo>
                  <a:lnTo>
                    <a:pt x="54432" y="688280"/>
                  </a:lnTo>
                  <a:lnTo>
                    <a:pt x="90395" y="707419"/>
                  </a:lnTo>
                  <a:lnTo>
                    <a:pt x="130759" y="713871"/>
                  </a:lnTo>
                  <a:lnTo>
                    <a:pt x="332003" y="713680"/>
                  </a:lnTo>
                  <a:lnTo>
                    <a:pt x="337591" y="715446"/>
                  </a:lnTo>
                  <a:lnTo>
                    <a:pt x="540219" y="842382"/>
                  </a:lnTo>
                  <a:lnTo>
                    <a:pt x="545845" y="845100"/>
                  </a:lnTo>
                  <a:lnTo>
                    <a:pt x="551319" y="845672"/>
                  </a:lnTo>
                  <a:lnTo>
                    <a:pt x="562579" y="844577"/>
                  </a:lnTo>
                  <a:lnTo>
                    <a:pt x="571666" y="839304"/>
                  </a:lnTo>
                  <a:lnTo>
                    <a:pt x="577774" y="830672"/>
                  </a:lnTo>
                  <a:lnTo>
                    <a:pt x="580097" y="819497"/>
                  </a:lnTo>
                  <a:lnTo>
                    <a:pt x="580161" y="714455"/>
                  </a:lnTo>
                  <a:lnTo>
                    <a:pt x="585406" y="713858"/>
                  </a:lnTo>
                  <a:lnTo>
                    <a:pt x="714489" y="713807"/>
                  </a:lnTo>
                  <a:lnTo>
                    <a:pt x="760002" y="704953"/>
                  </a:lnTo>
                  <a:lnTo>
                    <a:pt x="798710" y="681053"/>
                  </a:lnTo>
                  <a:lnTo>
                    <a:pt x="827087" y="645729"/>
                  </a:lnTo>
                  <a:lnTo>
                    <a:pt x="841603" y="602606"/>
                  </a:lnTo>
                  <a:lnTo>
                    <a:pt x="843394" y="586223"/>
                  </a:lnTo>
                  <a:lnTo>
                    <a:pt x="843572" y="133671"/>
                  </a:lnTo>
                  <a:close/>
                </a:path>
              </a:pathLst>
            </a:custGeom>
            <a:solidFill>
              <a:srgbClr val="F39E44"/>
            </a:solidFill>
          </p:spPr>
          <p:txBody>
            <a:bodyPr wrap="square" lIns="0" tIns="0" rIns="0" bIns="0" rtlCol="0"/>
            <a:lstStyle/>
            <a:p>
              <a:endParaRPr/>
            </a:p>
          </p:txBody>
        </p:sp>
        <p:sp>
          <p:nvSpPr>
            <p:cNvPr id="108" name="object 108"/>
            <p:cNvSpPr/>
            <p:nvPr/>
          </p:nvSpPr>
          <p:spPr>
            <a:xfrm>
              <a:off x="5670102" y="4318617"/>
              <a:ext cx="957580" cy="956944"/>
            </a:xfrm>
            <a:custGeom>
              <a:avLst/>
              <a:gdLst/>
              <a:ahLst/>
              <a:cxnLst/>
              <a:rect l="l" t="t" r="r" b="b"/>
              <a:pathLst>
                <a:path w="957579" h="956945">
                  <a:moveTo>
                    <a:pt x="957557" y="151160"/>
                  </a:moveTo>
                  <a:lnTo>
                    <a:pt x="949396" y="101358"/>
                  </a:lnTo>
                  <a:lnTo>
                    <a:pt x="926104" y="58500"/>
                  </a:lnTo>
                  <a:lnTo>
                    <a:pt x="890864" y="25673"/>
                  </a:lnTo>
                  <a:lnTo>
                    <a:pt x="846864" y="5961"/>
                  </a:lnTo>
                  <a:lnTo>
                    <a:pt x="803176" y="322"/>
                  </a:lnTo>
                  <a:lnTo>
                    <a:pt x="754151" y="0"/>
                  </a:lnTo>
                  <a:lnTo>
                    <a:pt x="152237" y="144"/>
                  </a:lnTo>
                  <a:lnTo>
                    <a:pt x="109200" y="6070"/>
                  </a:lnTo>
                  <a:lnTo>
                    <a:pt x="69687" y="24160"/>
                  </a:lnTo>
                  <a:lnTo>
                    <a:pt x="23599" y="69665"/>
                  </a:lnTo>
                  <a:lnTo>
                    <a:pt x="2466" y="130573"/>
                  </a:lnTo>
                  <a:lnTo>
                    <a:pt x="1170" y="191548"/>
                  </a:lnTo>
                  <a:lnTo>
                    <a:pt x="385" y="317121"/>
                  </a:lnTo>
                  <a:lnTo>
                    <a:pt x="0" y="533868"/>
                  </a:lnTo>
                  <a:lnTo>
                    <a:pt x="332" y="657509"/>
                  </a:lnTo>
                  <a:lnTo>
                    <a:pt x="16355" y="725468"/>
                  </a:lnTo>
                  <a:lnTo>
                    <a:pt x="61800" y="778502"/>
                  </a:lnTo>
                  <a:lnTo>
                    <a:pt x="102615" y="800146"/>
                  </a:lnTo>
                  <a:lnTo>
                    <a:pt x="148440" y="807445"/>
                  </a:lnTo>
                  <a:lnTo>
                    <a:pt x="376862" y="807229"/>
                  </a:lnTo>
                  <a:lnTo>
                    <a:pt x="383212" y="809223"/>
                  </a:lnTo>
                  <a:lnTo>
                    <a:pt x="613222" y="952809"/>
                  </a:lnTo>
                  <a:lnTo>
                    <a:pt x="619610" y="955882"/>
                  </a:lnTo>
                  <a:lnTo>
                    <a:pt x="625820" y="956530"/>
                  </a:lnTo>
                  <a:lnTo>
                    <a:pt x="638600" y="955289"/>
                  </a:lnTo>
                  <a:lnTo>
                    <a:pt x="648915" y="949323"/>
                  </a:lnTo>
                  <a:lnTo>
                    <a:pt x="655849" y="939557"/>
                  </a:lnTo>
                  <a:lnTo>
                    <a:pt x="658484" y="926914"/>
                  </a:lnTo>
                  <a:lnTo>
                    <a:pt x="658561" y="808105"/>
                  </a:lnTo>
                  <a:lnTo>
                    <a:pt x="664504" y="807432"/>
                  </a:lnTo>
                  <a:lnTo>
                    <a:pt x="811037" y="807381"/>
                  </a:lnTo>
                  <a:lnTo>
                    <a:pt x="862697" y="797358"/>
                  </a:lnTo>
                  <a:lnTo>
                    <a:pt x="906635" y="770321"/>
                  </a:lnTo>
                  <a:lnTo>
                    <a:pt x="938844" y="730366"/>
                  </a:lnTo>
                  <a:lnTo>
                    <a:pt x="955322" y="681588"/>
                  </a:lnTo>
                  <a:lnTo>
                    <a:pt x="957417" y="653775"/>
                  </a:lnTo>
                  <a:lnTo>
                    <a:pt x="957557" y="151160"/>
                  </a:lnTo>
                  <a:close/>
                </a:path>
              </a:pathLst>
            </a:custGeom>
            <a:solidFill>
              <a:srgbClr val="38B2E6"/>
            </a:solidFill>
          </p:spPr>
          <p:txBody>
            <a:bodyPr wrap="square" lIns="0" tIns="0" rIns="0" bIns="0" rtlCol="0"/>
            <a:lstStyle/>
            <a:p>
              <a:endParaRPr/>
            </a:p>
          </p:txBody>
        </p:sp>
        <p:sp>
          <p:nvSpPr>
            <p:cNvPr id="109" name="object 109"/>
            <p:cNvSpPr/>
            <p:nvPr/>
          </p:nvSpPr>
          <p:spPr>
            <a:xfrm>
              <a:off x="10096168" y="3975262"/>
              <a:ext cx="597535" cy="3583940"/>
            </a:xfrm>
            <a:custGeom>
              <a:avLst/>
              <a:gdLst/>
              <a:ahLst/>
              <a:cxnLst/>
              <a:rect l="l" t="t" r="r" b="b"/>
              <a:pathLst>
                <a:path w="597534" h="3583940">
                  <a:moveTo>
                    <a:pt x="596977" y="3583777"/>
                  </a:moveTo>
                  <a:lnTo>
                    <a:pt x="596977" y="0"/>
                  </a:lnTo>
                  <a:lnTo>
                    <a:pt x="553087" y="13748"/>
                  </a:lnTo>
                  <a:lnTo>
                    <a:pt x="508908" y="30601"/>
                  </a:lnTo>
                  <a:lnTo>
                    <a:pt x="465583" y="50314"/>
                  </a:lnTo>
                  <a:lnTo>
                    <a:pt x="423154" y="72983"/>
                  </a:lnTo>
                  <a:lnTo>
                    <a:pt x="381661" y="98706"/>
                  </a:lnTo>
                  <a:lnTo>
                    <a:pt x="340827" y="127269"/>
                  </a:lnTo>
                  <a:lnTo>
                    <a:pt x="302115" y="157244"/>
                  </a:lnTo>
                  <a:lnTo>
                    <a:pt x="265573" y="188644"/>
                  </a:lnTo>
                  <a:lnTo>
                    <a:pt x="231247" y="221482"/>
                  </a:lnTo>
                  <a:lnTo>
                    <a:pt x="199186" y="255773"/>
                  </a:lnTo>
                  <a:lnTo>
                    <a:pt x="169435" y="291530"/>
                  </a:lnTo>
                  <a:lnTo>
                    <a:pt x="142044" y="328767"/>
                  </a:lnTo>
                  <a:lnTo>
                    <a:pt x="117058" y="367496"/>
                  </a:lnTo>
                  <a:lnTo>
                    <a:pt x="94525" y="407732"/>
                  </a:lnTo>
                  <a:lnTo>
                    <a:pt x="74492" y="449487"/>
                  </a:lnTo>
                  <a:lnTo>
                    <a:pt x="57007" y="492776"/>
                  </a:lnTo>
                  <a:lnTo>
                    <a:pt x="42117" y="537612"/>
                  </a:lnTo>
                  <a:lnTo>
                    <a:pt x="29869" y="584008"/>
                  </a:lnTo>
                  <a:lnTo>
                    <a:pt x="20310" y="631978"/>
                  </a:lnTo>
                  <a:lnTo>
                    <a:pt x="13488" y="681535"/>
                  </a:lnTo>
                  <a:lnTo>
                    <a:pt x="10661" y="743888"/>
                  </a:lnTo>
                  <a:lnTo>
                    <a:pt x="7653" y="907993"/>
                  </a:lnTo>
                  <a:lnTo>
                    <a:pt x="0" y="2896455"/>
                  </a:lnTo>
                  <a:lnTo>
                    <a:pt x="1650" y="3555792"/>
                  </a:lnTo>
                  <a:lnTo>
                    <a:pt x="1842" y="3567394"/>
                  </a:lnTo>
                  <a:lnTo>
                    <a:pt x="2584" y="3583777"/>
                  </a:lnTo>
                  <a:lnTo>
                    <a:pt x="596977" y="3583777"/>
                  </a:lnTo>
                  <a:close/>
                </a:path>
              </a:pathLst>
            </a:custGeom>
            <a:solidFill>
              <a:srgbClr val="F39E44"/>
            </a:solidFill>
          </p:spPr>
          <p:txBody>
            <a:bodyPr wrap="square" lIns="0" tIns="0" rIns="0" bIns="0" rtlCol="0"/>
            <a:lstStyle/>
            <a:p>
              <a:endParaRPr/>
            </a:p>
          </p:txBody>
        </p:sp>
      </p:grpSp>
      <p:sp>
        <p:nvSpPr>
          <p:cNvPr id="110" name="Rectángulo 109">
            <a:extLst>
              <a:ext uri="{FF2B5EF4-FFF2-40B4-BE49-F238E27FC236}">
                <a16:creationId xmlns:a16="http://schemas.microsoft.com/office/drawing/2014/main" id="{CAEF7964-6925-4911-9D74-21B1DE4B1B62}"/>
              </a:ext>
            </a:extLst>
          </p:cNvPr>
          <p:cNvSpPr/>
          <p:nvPr/>
        </p:nvSpPr>
        <p:spPr>
          <a:xfrm>
            <a:off x="5730614" y="2104541"/>
            <a:ext cx="2511686" cy="646331"/>
          </a:xfrm>
          <a:prstGeom prst="rect">
            <a:avLst/>
          </a:prstGeom>
        </p:spPr>
        <p:txBody>
          <a:bodyPr wrap="square">
            <a:spAutoFit/>
          </a:bodyPr>
          <a:lstStyle/>
          <a:p>
            <a:pPr algn="just"/>
            <a:r>
              <a:rPr lang="es-ES" sz="1200" b="0" i="0" u="none" strike="noStrike" baseline="0" dirty="0">
                <a:latin typeface="Geogrotesque-Rg"/>
              </a:rPr>
              <a:t>Erasmus+ KA220-VET – </a:t>
            </a:r>
            <a:r>
              <a:rPr lang="el-GR" sz="1200" b="0" i="0" u="none" strike="noStrike" baseline="0" dirty="0">
                <a:latin typeface="Geogrotesque-Rg"/>
              </a:rPr>
              <a:t>Συμπράξεις  Συνεργασίας στην Επαγγελματική Εκπαίδευση και Κατάρτιση</a:t>
            </a:r>
            <a:endParaRPr lang="es-ES" sz="1200" dirty="0"/>
          </a:p>
        </p:txBody>
      </p:sp>
      <p:pic>
        <p:nvPicPr>
          <p:cNvPr id="114" name="Εικόνα 113"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ADBB7CF3-BB07-26AE-C3E2-6FA05C206B80}"/>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07428" y="4262167"/>
            <a:ext cx="4288347" cy="805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861" y="261076"/>
            <a:ext cx="3516629" cy="299720"/>
          </a:xfrm>
          <a:prstGeom prst="rect">
            <a:avLst/>
          </a:prstGeom>
        </p:spPr>
        <p:txBody>
          <a:bodyPr vert="horz" wrap="square" lIns="0" tIns="12700" rIns="0" bIns="0" rtlCol="0">
            <a:spAutoFit/>
          </a:bodyPr>
          <a:lstStyle/>
          <a:p>
            <a:pPr marL="12700">
              <a:lnSpc>
                <a:spcPct val="100000"/>
              </a:lnSpc>
              <a:spcBef>
                <a:spcPts val="100"/>
              </a:spcBef>
            </a:pPr>
            <a:r>
              <a:rPr lang="el-GR" b="1" dirty="0">
                <a:latin typeface="Geogrotesque-Rg"/>
              </a:rPr>
              <a:t>ΠΟΙΟΣ ΕΙΝΑΙ Ο ΣΤΟΧΟΣ ΤΟΥ ΕΡΓΟΥ;</a:t>
            </a:r>
            <a:endParaRPr b="1" dirty="0">
              <a:latin typeface="Geogrotesque-Rg"/>
            </a:endParaRPr>
          </a:p>
        </p:txBody>
      </p:sp>
      <p:sp>
        <p:nvSpPr>
          <p:cNvPr id="3" name="object 3"/>
          <p:cNvSpPr txBox="1"/>
          <p:nvPr/>
        </p:nvSpPr>
        <p:spPr>
          <a:xfrm>
            <a:off x="462565" y="614232"/>
            <a:ext cx="4503134" cy="520655"/>
          </a:xfrm>
          <a:prstGeom prst="rect">
            <a:avLst/>
          </a:prstGeom>
        </p:spPr>
        <p:txBody>
          <a:bodyPr vert="horz" wrap="square" lIns="0" tIns="12700" rIns="0" bIns="0" rtlCol="0">
            <a:spAutoFit/>
          </a:bodyPr>
          <a:lstStyle/>
          <a:p>
            <a:pPr marL="12700" marR="5080" algn="just">
              <a:lnSpc>
                <a:spcPct val="100000"/>
              </a:lnSpc>
              <a:spcBef>
                <a:spcPts val="100"/>
              </a:spcBef>
            </a:pPr>
            <a:r>
              <a:rPr lang="el-GR" sz="1100" dirty="0">
                <a:solidFill>
                  <a:srgbClr val="231F20"/>
                </a:solidFill>
                <a:latin typeface="Geogrotesque-Rg"/>
                <a:cs typeface="Trebuchet MS"/>
              </a:rPr>
              <a:t>Αρκετές μελέτες δείχνουν ότι οι εκπαιδευόμενοι ΕΕΚ υποφέρουν από υψηλό στρες και άγχος όταν αντιμετωπίζουν τις πρώτες τους συνεντεύξεις για απόκτηση εργασίας.</a:t>
            </a:r>
            <a:endParaRPr sz="1100" dirty="0">
              <a:latin typeface="Geogrotesque-Rg"/>
              <a:cs typeface="Trebuchet MS"/>
            </a:endParaRPr>
          </a:p>
        </p:txBody>
      </p:sp>
      <p:sp>
        <p:nvSpPr>
          <p:cNvPr id="4" name="object 4"/>
          <p:cNvSpPr txBox="1"/>
          <p:nvPr/>
        </p:nvSpPr>
        <p:spPr>
          <a:xfrm>
            <a:off x="462565" y="1201166"/>
            <a:ext cx="4503135" cy="689932"/>
          </a:xfrm>
          <a:prstGeom prst="rect">
            <a:avLst/>
          </a:prstGeom>
        </p:spPr>
        <p:txBody>
          <a:bodyPr vert="horz" wrap="square" lIns="0" tIns="12700" rIns="0" bIns="0" rtlCol="0">
            <a:spAutoFit/>
          </a:bodyPr>
          <a:lstStyle/>
          <a:p>
            <a:pPr marL="12700" marR="5080" algn="just">
              <a:lnSpc>
                <a:spcPct val="100000"/>
              </a:lnSpc>
              <a:spcBef>
                <a:spcPts val="100"/>
              </a:spcBef>
            </a:pPr>
            <a:r>
              <a:rPr lang="el-GR" sz="1100" dirty="0">
                <a:solidFill>
                  <a:srgbClr val="231F20"/>
                </a:solidFill>
                <a:latin typeface="Geogrotesque-Rg"/>
                <a:cs typeface="Trebuchet MS"/>
              </a:rPr>
              <a:t>Το έργο HIRE στοχεύει να βοηθήσει τους εκπαιδευόμενους ΕΕΚ να αντιμετωπίσουν με επιτυχία τις συνεντεύξεις μέσω ενός εκπαιδευτικού πακέτου προετοιμασίας συνέντευξης και εμπειριών προσομοίωσης μέσω μιας εφαρμογής με τη χρήση τεχνητής νοημοσύνης.</a:t>
            </a:r>
            <a:endParaRPr sz="1100" dirty="0">
              <a:latin typeface="Geogrotesque-Rg"/>
              <a:cs typeface="Trebuchet MS"/>
            </a:endParaRPr>
          </a:p>
        </p:txBody>
      </p:sp>
      <p:sp>
        <p:nvSpPr>
          <p:cNvPr id="5" name="object 5"/>
          <p:cNvSpPr txBox="1"/>
          <p:nvPr/>
        </p:nvSpPr>
        <p:spPr>
          <a:xfrm>
            <a:off x="2175291" y="2005774"/>
            <a:ext cx="2604770" cy="289823"/>
          </a:xfrm>
          <a:prstGeom prst="rect">
            <a:avLst/>
          </a:prstGeom>
        </p:spPr>
        <p:txBody>
          <a:bodyPr vert="horz" wrap="square" lIns="0" tIns="12700" rIns="0" bIns="0" rtlCol="0">
            <a:spAutoFit/>
          </a:bodyPr>
          <a:lstStyle/>
          <a:p>
            <a:pPr marL="12700">
              <a:lnSpc>
                <a:spcPct val="100000"/>
              </a:lnSpc>
              <a:spcBef>
                <a:spcPts val="100"/>
              </a:spcBef>
            </a:pPr>
            <a:r>
              <a:rPr lang="el-GR" b="1" dirty="0">
                <a:solidFill>
                  <a:srgbClr val="685F51"/>
                </a:solidFill>
                <a:latin typeface="Geogrotesque-Rg"/>
                <a:ea typeface="+mj-ea"/>
              </a:rPr>
              <a:t>ΣΕ ΠΟΙΟΥΣ ΑΠΕΥΘΥΝΕΤΑΙ;</a:t>
            </a:r>
            <a:endParaRPr b="1" dirty="0">
              <a:solidFill>
                <a:srgbClr val="685F51"/>
              </a:solidFill>
              <a:latin typeface="Geogrotesque-Rg"/>
              <a:ea typeface="+mj-ea"/>
            </a:endParaRPr>
          </a:p>
        </p:txBody>
      </p:sp>
      <p:sp>
        <p:nvSpPr>
          <p:cNvPr id="6" name="object 6"/>
          <p:cNvSpPr txBox="1"/>
          <p:nvPr/>
        </p:nvSpPr>
        <p:spPr>
          <a:xfrm>
            <a:off x="2176268" y="2272442"/>
            <a:ext cx="2604770" cy="1054135"/>
          </a:xfrm>
          <a:prstGeom prst="rect">
            <a:avLst/>
          </a:prstGeom>
        </p:spPr>
        <p:txBody>
          <a:bodyPr vert="horz" wrap="square" lIns="0" tIns="12700" rIns="0" bIns="0" rtlCol="0">
            <a:spAutoFit/>
          </a:bodyPr>
          <a:lstStyle/>
          <a:p>
            <a:pPr marL="183515" marR="5080" indent="-171450" algn="just">
              <a:spcBef>
                <a:spcPts val="100"/>
              </a:spcBef>
              <a:buFont typeface="Wingdings" panose="05000000000000000000" pitchFamily="2" charset="2"/>
              <a:buChar char="v"/>
              <a:tabLst>
                <a:tab pos="120650" algn="l"/>
              </a:tabLst>
            </a:pPr>
            <a:r>
              <a:rPr lang="el-GR" sz="1100" dirty="0">
                <a:solidFill>
                  <a:srgbClr val="231F20"/>
                </a:solidFill>
                <a:latin typeface="Geogrotesque-Rg"/>
                <a:cs typeface="Trebuchet MS"/>
              </a:rPr>
              <a:t>Πάροχοι/εκπαιδευτές ΕΕΚ, κέντρα ΕΕΚ και σύμβουλοι σταδιοδρομίας και μέντορες.</a:t>
            </a:r>
          </a:p>
          <a:p>
            <a:pPr marL="183515" marR="5080" indent="-171450" algn="just">
              <a:spcBef>
                <a:spcPts val="100"/>
              </a:spcBef>
              <a:buFont typeface="Wingdings" panose="05000000000000000000" pitchFamily="2" charset="2"/>
              <a:buChar char="v"/>
              <a:tabLst>
                <a:tab pos="120650" algn="l"/>
              </a:tabLst>
            </a:pPr>
            <a:endParaRPr lang="en-US" sz="1100" dirty="0">
              <a:solidFill>
                <a:srgbClr val="231F20"/>
              </a:solidFill>
              <a:latin typeface="Geogrotesque-Rg"/>
              <a:cs typeface="Trebuchet MS"/>
            </a:endParaRPr>
          </a:p>
          <a:p>
            <a:pPr marL="183515" marR="5080" indent="-171450" algn="just">
              <a:spcBef>
                <a:spcPts val="100"/>
              </a:spcBef>
              <a:buFont typeface="Wingdings" panose="05000000000000000000" pitchFamily="2" charset="2"/>
              <a:buChar char="v"/>
              <a:tabLst>
                <a:tab pos="120650" algn="l"/>
              </a:tabLst>
            </a:pPr>
            <a:r>
              <a:rPr lang="el-GR" sz="1100" dirty="0">
                <a:solidFill>
                  <a:srgbClr val="231F20"/>
                </a:solidFill>
                <a:latin typeface="Geogrotesque-Rg"/>
                <a:cs typeface="Trebuchet MS"/>
              </a:rPr>
              <a:t>Εκπαιδευόμενοι ΕΕΚ, ιδιαίτερα μακροχρόνια άνεργοι, εκπαιδευόμενοι γεωγραφικά αποκλεισμένοι και NEET.</a:t>
            </a:r>
            <a:endParaRPr sz="1100" dirty="0">
              <a:latin typeface="Geogrotesque-Rg"/>
              <a:cs typeface="Trebuchet MS"/>
            </a:endParaRPr>
          </a:p>
        </p:txBody>
      </p:sp>
      <p:grpSp>
        <p:nvGrpSpPr>
          <p:cNvPr id="7" name="object 7"/>
          <p:cNvGrpSpPr/>
          <p:nvPr/>
        </p:nvGrpSpPr>
        <p:grpSpPr>
          <a:xfrm>
            <a:off x="0" y="3383128"/>
            <a:ext cx="5346065" cy="4175911"/>
            <a:chOff x="0" y="3383128"/>
            <a:chExt cx="5346065" cy="4175911"/>
          </a:xfrm>
        </p:grpSpPr>
        <p:pic>
          <p:nvPicPr>
            <p:cNvPr id="8" name="object 8"/>
            <p:cNvPicPr/>
            <p:nvPr/>
          </p:nvPicPr>
          <p:blipFill>
            <a:blip r:embed="rId2" cstate="print"/>
            <a:stretch>
              <a:fillRect/>
            </a:stretch>
          </p:blipFill>
          <p:spPr>
            <a:xfrm>
              <a:off x="0" y="3927143"/>
              <a:ext cx="5346065" cy="3631896"/>
            </a:xfrm>
            <a:prstGeom prst="rect">
              <a:avLst/>
            </a:prstGeom>
          </p:spPr>
        </p:pic>
        <p:sp>
          <p:nvSpPr>
            <p:cNvPr id="9" name="object 9"/>
            <p:cNvSpPr/>
            <p:nvPr/>
          </p:nvSpPr>
          <p:spPr>
            <a:xfrm>
              <a:off x="3317014" y="3383128"/>
              <a:ext cx="1483995" cy="1482725"/>
            </a:xfrm>
            <a:custGeom>
              <a:avLst/>
              <a:gdLst/>
              <a:ahLst/>
              <a:cxnLst/>
              <a:rect l="l" t="t" r="r" b="b"/>
              <a:pathLst>
                <a:path w="1483995" h="1482725">
                  <a:moveTo>
                    <a:pt x="1483689" y="875153"/>
                  </a:moveTo>
                  <a:lnTo>
                    <a:pt x="1483263" y="533663"/>
                  </a:lnTo>
                  <a:lnTo>
                    <a:pt x="1482271" y="338621"/>
                  </a:lnTo>
                  <a:lnTo>
                    <a:pt x="1481244" y="246107"/>
                  </a:lnTo>
                  <a:lnTo>
                    <a:pt x="1479892" y="202314"/>
                  </a:lnTo>
                  <a:lnTo>
                    <a:pt x="1468701" y="152040"/>
                  </a:lnTo>
                  <a:lnTo>
                    <a:pt x="1447141" y="107935"/>
                  </a:lnTo>
                  <a:lnTo>
                    <a:pt x="1415915" y="69796"/>
                  </a:lnTo>
                  <a:lnTo>
                    <a:pt x="1375727" y="37417"/>
                  </a:lnTo>
                  <a:lnTo>
                    <a:pt x="1314505" y="9396"/>
                  </a:lnTo>
                  <a:lnTo>
                    <a:pt x="1247825" y="206"/>
                  </a:lnTo>
                  <a:lnTo>
                    <a:pt x="312058" y="0"/>
                  </a:lnTo>
                  <a:lnTo>
                    <a:pt x="239217" y="485"/>
                  </a:lnTo>
                  <a:lnTo>
                    <a:pt x="188141" y="5590"/>
                  </a:lnTo>
                  <a:lnTo>
                    <a:pt x="124800" y="27094"/>
                  </a:lnTo>
                  <a:lnTo>
                    <a:pt x="83387" y="54705"/>
                  </a:lnTo>
                  <a:lnTo>
                    <a:pt x="48737" y="90638"/>
                  </a:lnTo>
                  <a:lnTo>
                    <a:pt x="22314" y="133477"/>
                  </a:lnTo>
                  <a:lnTo>
                    <a:pt x="5581" y="181805"/>
                  </a:lnTo>
                  <a:lnTo>
                    <a:pt x="0" y="234204"/>
                  </a:lnTo>
                  <a:lnTo>
                    <a:pt x="215" y="1013018"/>
                  </a:lnTo>
                  <a:lnTo>
                    <a:pt x="3454" y="1056122"/>
                  </a:lnTo>
                  <a:lnTo>
                    <a:pt x="14698" y="1100613"/>
                  </a:lnTo>
                  <a:lnTo>
                    <a:pt x="34770" y="1141529"/>
                  </a:lnTo>
                  <a:lnTo>
                    <a:pt x="62511" y="1177686"/>
                  </a:lnTo>
                  <a:lnTo>
                    <a:pt x="96765" y="1207899"/>
                  </a:lnTo>
                  <a:lnTo>
                    <a:pt x="136374" y="1230983"/>
                  </a:lnTo>
                  <a:lnTo>
                    <a:pt x="180180" y="1245755"/>
                  </a:lnTo>
                  <a:lnTo>
                    <a:pt x="227025" y="1251029"/>
                  </a:lnTo>
                  <a:lnTo>
                    <a:pt x="454075" y="1251118"/>
                  </a:lnTo>
                  <a:lnTo>
                    <a:pt x="458609" y="1251778"/>
                  </a:lnTo>
                  <a:lnTo>
                    <a:pt x="463295" y="1252147"/>
                  </a:lnTo>
                  <a:lnTo>
                    <a:pt x="463199" y="1412738"/>
                  </a:lnTo>
                  <a:lnTo>
                    <a:pt x="463397" y="1436246"/>
                  </a:lnTo>
                  <a:lnTo>
                    <a:pt x="467485" y="1455839"/>
                  </a:lnTo>
                  <a:lnTo>
                    <a:pt x="478231" y="1470972"/>
                  </a:lnTo>
                  <a:lnTo>
                    <a:pt x="494215" y="1480217"/>
                  </a:lnTo>
                  <a:lnTo>
                    <a:pt x="514019" y="1482144"/>
                  </a:lnTo>
                  <a:lnTo>
                    <a:pt x="521260" y="1480731"/>
                  </a:lnTo>
                  <a:lnTo>
                    <a:pt x="528435" y="1478221"/>
                  </a:lnTo>
                  <a:lnTo>
                    <a:pt x="535384" y="1474923"/>
                  </a:lnTo>
                  <a:lnTo>
                    <a:pt x="541947" y="1471145"/>
                  </a:lnTo>
                  <a:lnTo>
                    <a:pt x="879868" y="1260198"/>
                  </a:lnTo>
                  <a:lnTo>
                    <a:pt x="887414" y="1256068"/>
                  </a:lnTo>
                  <a:lnTo>
                    <a:pt x="895099" y="1253137"/>
                  </a:lnTo>
                  <a:lnTo>
                    <a:pt x="903150" y="1251397"/>
                  </a:lnTo>
                  <a:lnTo>
                    <a:pt x="911796" y="1250839"/>
                  </a:lnTo>
                  <a:lnTo>
                    <a:pt x="1253718" y="1251131"/>
                  </a:lnTo>
                  <a:lnTo>
                    <a:pt x="1290175" y="1248319"/>
                  </a:lnTo>
                  <a:lnTo>
                    <a:pt x="1357308" y="1225774"/>
                  </a:lnTo>
                  <a:lnTo>
                    <a:pt x="1428932" y="1168203"/>
                  </a:lnTo>
                  <a:lnTo>
                    <a:pt x="1458363" y="1124104"/>
                  </a:lnTo>
                  <a:lnTo>
                    <a:pt x="1476397" y="1074220"/>
                  </a:lnTo>
                  <a:lnTo>
                    <a:pt x="1483182" y="1018797"/>
                  </a:lnTo>
                  <a:lnTo>
                    <a:pt x="1483689" y="875153"/>
                  </a:lnTo>
                  <a:close/>
                </a:path>
              </a:pathLst>
            </a:custGeom>
            <a:solidFill>
              <a:srgbClr val="38B2E6"/>
            </a:solidFill>
          </p:spPr>
          <p:txBody>
            <a:bodyPr wrap="square" lIns="0" tIns="0" rIns="0" bIns="0" rtlCol="0"/>
            <a:lstStyle/>
            <a:p>
              <a:endParaRPr dirty="0"/>
            </a:p>
          </p:txBody>
        </p:sp>
      </p:grpSp>
      <p:sp>
        <p:nvSpPr>
          <p:cNvPr id="10" name="object 10"/>
          <p:cNvSpPr/>
          <p:nvPr/>
        </p:nvSpPr>
        <p:spPr>
          <a:xfrm>
            <a:off x="477905" y="2112513"/>
            <a:ext cx="1595120" cy="1593215"/>
          </a:xfrm>
          <a:custGeom>
            <a:avLst/>
            <a:gdLst/>
            <a:ahLst/>
            <a:cxnLst/>
            <a:rect l="l" t="t" r="r" b="b"/>
            <a:pathLst>
              <a:path w="1595120" h="1593214">
                <a:moveTo>
                  <a:pt x="1594756" y="251840"/>
                </a:moveTo>
                <a:lnTo>
                  <a:pt x="1590390" y="203333"/>
                </a:lnTo>
                <a:lnTo>
                  <a:pt x="1577050" y="157881"/>
                </a:lnTo>
                <a:lnTo>
                  <a:pt x="1555727" y="116443"/>
                </a:lnTo>
                <a:lnTo>
                  <a:pt x="1527411" y="79979"/>
                </a:lnTo>
                <a:lnTo>
                  <a:pt x="1493093" y="49448"/>
                </a:lnTo>
                <a:lnTo>
                  <a:pt x="1453764" y="25808"/>
                </a:lnTo>
                <a:lnTo>
                  <a:pt x="1410415" y="10019"/>
                </a:lnTo>
                <a:lnTo>
                  <a:pt x="1355980" y="1561"/>
                </a:lnTo>
                <a:lnTo>
                  <a:pt x="1221261" y="0"/>
                </a:lnTo>
                <a:lnTo>
                  <a:pt x="253521" y="329"/>
                </a:lnTo>
                <a:lnTo>
                  <a:pt x="181838" y="10200"/>
                </a:lnTo>
                <a:lnTo>
                  <a:pt x="116031" y="40321"/>
                </a:lnTo>
                <a:lnTo>
                  <a:pt x="72836" y="75123"/>
                </a:lnTo>
                <a:lnTo>
                  <a:pt x="39271" y="116121"/>
                </a:lnTo>
                <a:lnTo>
                  <a:pt x="16096" y="163529"/>
                </a:lnTo>
                <a:lnTo>
                  <a:pt x="4068" y="217562"/>
                </a:lnTo>
                <a:lnTo>
                  <a:pt x="2691" y="260249"/>
                </a:lnTo>
                <a:lnTo>
                  <a:pt x="2120" y="300223"/>
                </a:lnTo>
                <a:lnTo>
                  <a:pt x="1201" y="408450"/>
                </a:lnTo>
                <a:lnTo>
                  <a:pt x="326" y="614543"/>
                </a:lnTo>
                <a:lnTo>
                  <a:pt x="0" y="954955"/>
                </a:lnTo>
                <a:lnTo>
                  <a:pt x="525" y="1095183"/>
                </a:lnTo>
                <a:lnTo>
                  <a:pt x="5401" y="1143310"/>
                </a:lnTo>
                <a:lnTo>
                  <a:pt x="17996" y="1187658"/>
                </a:lnTo>
                <a:lnTo>
                  <a:pt x="38388" y="1228094"/>
                </a:lnTo>
                <a:lnTo>
                  <a:pt x="66659" y="1264484"/>
                </a:lnTo>
                <a:lnTo>
                  <a:pt x="102887" y="1296694"/>
                </a:lnTo>
                <a:lnTo>
                  <a:pt x="135831" y="1317652"/>
                </a:lnTo>
                <a:lnTo>
                  <a:pt x="170873" y="1332757"/>
                </a:lnTo>
                <a:lnTo>
                  <a:pt x="207996" y="1341884"/>
                </a:lnTo>
                <a:lnTo>
                  <a:pt x="247184" y="1344903"/>
                </a:lnTo>
                <a:lnTo>
                  <a:pt x="614697" y="1344598"/>
                </a:lnTo>
                <a:lnTo>
                  <a:pt x="623991" y="1345195"/>
                </a:lnTo>
                <a:lnTo>
                  <a:pt x="632645" y="1347065"/>
                </a:lnTo>
                <a:lnTo>
                  <a:pt x="640904" y="1350217"/>
                </a:lnTo>
                <a:lnTo>
                  <a:pt x="649012" y="1354657"/>
                </a:lnTo>
                <a:lnTo>
                  <a:pt x="1012245" y="1581390"/>
                </a:lnTo>
                <a:lnTo>
                  <a:pt x="1019295" y="1585454"/>
                </a:lnTo>
                <a:lnTo>
                  <a:pt x="1026764" y="1589002"/>
                </a:lnTo>
                <a:lnTo>
                  <a:pt x="1034476" y="1591700"/>
                </a:lnTo>
                <a:lnTo>
                  <a:pt x="1042255" y="1593214"/>
                </a:lnTo>
                <a:lnTo>
                  <a:pt x="1063544" y="1591148"/>
                </a:lnTo>
                <a:lnTo>
                  <a:pt x="1080728" y="1581214"/>
                </a:lnTo>
                <a:lnTo>
                  <a:pt x="1092281" y="1564948"/>
                </a:lnTo>
                <a:lnTo>
                  <a:pt x="1096674" y="1543887"/>
                </a:lnTo>
                <a:lnTo>
                  <a:pt x="1096885" y="1518617"/>
                </a:lnTo>
                <a:lnTo>
                  <a:pt x="1096789" y="1346008"/>
                </a:lnTo>
                <a:lnTo>
                  <a:pt x="1101818" y="1345602"/>
                </a:lnTo>
                <a:lnTo>
                  <a:pt x="1106695" y="1344890"/>
                </a:lnTo>
                <a:lnTo>
                  <a:pt x="1350751" y="1344802"/>
                </a:lnTo>
                <a:lnTo>
                  <a:pt x="1401102" y="1339132"/>
                </a:lnTo>
                <a:lnTo>
                  <a:pt x="1448185" y="1323253"/>
                </a:lnTo>
                <a:lnTo>
                  <a:pt x="1490756" y="1298439"/>
                </a:lnTo>
                <a:lnTo>
                  <a:pt x="1527572" y="1265963"/>
                </a:lnTo>
                <a:lnTo>
                  <a:pt x="1557388" y="1227098"/>
                </a:lnTo>
                <a:lnTo>
                  <a:pt x="1578961" y="1183115"/>
                </a:lnTo>
                <a:lnTo>
                  <a:pt x="1591047" y="1135290"/>
                </a:lnTo>
                <a:lnTo>
                  <a:pt x="1594540" y="1088960"/>
                </a:lnTo>
                <a:lnTo>
                  <a:pt x="1594756" y="251840"/>
                </a:lnTo>
                <a:close/>
              </a:path>
            </a:pathLst>
          </a:custGeom>
          <a:solidFill>
            <a:srgbClr val="F39E44"/>
          </a:solidFill>
        </p:spPr>
        <p:txBody>
          <a:bodyPr wrap="square" lIns="0" tIns="0" rIns="0" bIns="0" rtlCol="0"/>
          <a:lstStyle/>
          <a:p>
            <a:endParaRPr/>
          </a:p>
        </p:txBody>
      </p:sp>
      <p:sp>
        <p:nvSpPr>
          <p:cNvPr id="11" name="object 11"/>
          <p:cNvSpPr txBox="1"/>
          <p:nvPr/>
        </p:nvSpPr>
        <p:spPr>
          <a:xfrm>
            <a:off x="3420126" y="3494963"/>
            <a:ext cx="1400987" cy="443711"/>
          </a:xfrm>
          <a:prstGeom prst="rect">
            <a:avLst/>
          </a:prstGeom>
        </p:spPr>
        <p:txBody>
          <a:bodyPr vert="horz" wrap="square" lIns="0" tIns="12700" rIns="0" bIns="0" rtlCol="0">
            <a:spAutoFit/>
          </a:bodyPr>
          <a:lstStyle/>
          <a:p>
            <a:pPr marL="207645" marR="5080" indent="-195580">
              <a:lnSpc>
                <a:spcPct val="100000"/>
              </a:lnSpc>
              <a:spcBef>
                <a:spcPts val="100"/>
              </a:spcBef>
            </a:pPr>
            <a:r>
              <a:rPr lang="el-GR" sz="1400" b="1" dirty="0">
                <a:solidFill>
                  <a:srgbClr val="FFFFFF"/>
                </a:solidFill>
                <a:latin typeface="Geogrotesque-Rg"/>
                <a:cs typeface="Verdana"/>
              </a:rPr>
              <a:t>Διάρκεια Έργου</a:t>
            </a:r>
            <a:r>
              <a:rPr sz="1400" b="1" dirty="0">
                <a:solidFill>
                  <a:srgbClr val="FFFFFF"/>
                </a:solidFill>
                <a:latin typeface="Geogrotesque-Rg"/>
                <a:cs typeface="Verdana"/>
              </a:rPr>
              <a:t>: 24 </a:t>
            </a:r>
            <a:r>
              <a:rPr lang="el-GR" sz="1400" b="1" dirty="0">
                <a:solidFill>
                  <a:srgbClr val="FFFFFF"/>
                </a:solidFill>
                <a:latin typeface="Geogrotesque-Rg"/>
                <a:cs typeface="Verdana"/>
              </a:rPr>
              <a:t>μήνες</a:t>
            </a:r>
            <a:endParaRPr sz="1400" b="1" dirty="0">
              <a:latin typeface="Geogrotesque-Rg"/>
              <a:cs typeface="Verdana"/>
            </a:endParaRPr>
          </a:p>
        </p:txBody>
      </p:sp>
      <p:sp>
        <p:nvSpPr>
          <p:cNvPr id="13" name="object 13"/>
          <p:cNvSpPr txBox="1"/>
          <p:nvPr/>
        </p:nvSpPr>
        <p:spPr>
          <a:xfrm>
            <a:off x="3665855" y="4010357"/>
            <a:ext cx="766445" cy="228268"/>
          </a:xfrm>
          <a:prstGeom prst="rect">
            <a:avLst/>
          </a:prstGeom>
        </p:spPr>
        <p:txBody>
          <a:bodyPr vert="horz" wrap="square" lIns="0" tIns="12700" rIns="0" bIns="0" rtlCol="0">
            <a:spAutoFit/>
          </a:bodyPr>
          <a:lstStyle>
            <a:defPPr>
              <a:defRPr kern="0"/>
            </a:defPPr>
            <a:lvl1pPr marL="12700">
              <a:lnSpc>
                <a:spcPct val="100000"/>
              </a:lnSpc>
              <a:spcBef>
                <a:spcPts val="100"/>
              </a:spcBef>
              <a:defRPr sz="1200" b="1" spc="-110">
                <a:solidFill>
                  <a:srgbClr val="FFFFFF"/>
                </a:solidFill>
                <a:latin typeface="Geogrotesque-Rg"/>
                <a:cs typeface="Verdana"/>
              </a:defRPr>
            </a:lvl1pPr>
          </a:lstStyle>
          <a:p>
            <a:r>
              <a:rPr sz="1400" dirty="0"/>
              <a:t>01.11.2023</a:t>
            </a:r>
          </a:p>
        </p:txBody>
      </p:sp>
      <p:sp>
        <p:nvSpPr>
          <p:cNvPr id="14" name="object 14"/>
          <p:cNvSpPr txBox="1"/>
          <p:nvPr/>
        </p:nvSpPr>
        <p:spPr>
          <a:xfrm>
            <a:off x="3670300" y="4238957"/>
            <a:ext cx="772160" cy="228268"/>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Geogrotesque-Rg"/>
                <a:cs typeface="Verdana"/>
              </a:rPr>
              <a:t>31.10.2025</a:t>
            </a:r>
            <a:endParaRPr sz="1400" b="1" dirty="0">
              <a:latin typeface="Geogrotesque-Rg"/>
              <a:cs typeface="Verdana"/>
            </a:endParaRPr>
          </a:p>
        </p:txBody>
      </p:sp>
      <p:sp>
        <p:nvSpPr>
          <p:cNvPr id="15" name="object 15"/>
          <p:cNvSpPr txBox="1"/>
          <p:nvPr/>
        </p:nvSpPr>
        <p:spPr>
          <a:xfrm>
            <a:off x="6813544" y="5394789"/>
            <a:ext cx="3622462" cy="2069797"/>
          </a:xfrm>
          <a:prstGeom prst="rect">
            <a:avLst/>
          </a:prstGeom>
        </p:spPr>
        <p:txBody>
          <a:bodyPr vert="horz" wrap="square" lIns="0" tIns="12700" rIns="0" bIns="0" rtlCol="0">
            <a:spAutoFit/>
          </a:bodyPr>
          <a:lstStyle/>
          <a:p>
            <a:pPr marL="12700">
              <a:lnSpc>
                <a:spcPct val="100000"/>
              </a:lnSpc>
              <a:spcBef>
                <a:spcPts val="100"/>
              </a:spcBef>
            </a:pPr>
            <a:r>
              <a:rPr lang="el-GR" b="1" dirty="0">
                <a:solidFill>
                  <a:srgbClr val="685F51"/>
                </a:solidFill>
                <a:latin typeface="Geogrotesque-Rg"/>
                <a:ea typeface="+mj-ea"/>
              </a:rPr>
              <a:t>ΑΠΟΤΕΛΕΣΜΑΤΑ</a:t>
            </a:r>
            <a:endParaRPr b="1" dirty="0">
              <a:solidFill>
                <a:srgbClr val="685F51"/>
              </a:solidFill>
              <a:latin typeface="Geogrotesque-Rg"/>
              <a:ea typeface="+mj-ea"/>
            </a:endParaRPr>
          </a:p>
          <a:p>
            <a:pPr marL="174625" marR="5080" indent="-171450" algn="just">
              <a:lnSpc>
                <a:spcPct val="100000"/>
              </a:lnSpc>
              <a:spcBef>
                <a:spcPts val="969"/>
              </a:spcBef>
              <a:buFont typeface="Wingdings" panose="05000000000000000000" pitchFamily="2" charset="2"/>
              <a:buChar char="v"/>
              <a:tabLst>
                <a:tab pos="120650" algn="l"/>
              </a:tabLst>
            </a:pPr>
            <a:r>
              <a:rPr lang="el-GR" sz="1100" dirty="0">
                <a:solidFill>
                  <a:srgbClr val="231F20"/>
                </a:solidFill>
                <a:latin typeface="Geogrotesque-Rg"/>
              </a:rPr>
              <a:t>Υλικό προετοιμασίας συνέντευξης: Ένα σύνολο εργαλείων κατάρτισης για εκπαιδευτές και εκπαιδευόμενους ΕΕΚ ως προπαρασκευαστικό υλικό για μια συνέντευξη.</a:t>
            </a:r>
          </a:p>
          <a:p>
            <a:pPr marL="174625" marR="5080" indent="-171450" algn="just">
              <a:lnSpc>
                <a:spcPct val="100000"/>
              </a:lnSpc>
              <a:spcBef>
                <a:spcPts val="969"/>
              </a:spcBef>
              <a:buFont typeface="Wingdings" panose="05000000000000000000" pitchFamily="2" charset="2"/>
              <a:buChar char="v"/>
              <a:tabLst>
                <a:tab pos="120650" algn="l"/>
              </a:tabLst>
            </a:pPr>
            <a:r>
              <a:rPr lang="el-GR" sz="1100" dirty="0">
                <a:solidFill>
                  <a:srgbClr val="231F20"/>
                </a:solidFill>
                <a:latin typeface="Geogrotesque-Rg"/>
              </a:rPr>
              <a:t>Εφαρμογή AI για προετοιμασία συνέντευξης: Χρησιμοποιώντας την Τεχνητή Νοημοσύνη σε μια πραγματική διαδικασία συνέντευξης, η εφαρμογή θα βοηθήσει τους εκπαιδευόμενους/υποψήφιους να αποκτήσουν εμπειρία και να εξοικειωθούν με την πρώτη φάση της διαδικασίας συνέντευξης.</a:t>
            </a:r>
            <a:endParaRPr sz="1000" dirty="0">
              <a:latin typeface="Trebuchet MS"/>
              <a:cs typeface="Trebuchet MS"/>
            </a:endParaRPr>
          </a:p>
        </p:txBody>
      </p:sp>
      <p:sp>
        <p:nvSpPr>
          <p:cNvPr id="16" name="object 16"/>
          <p:cNvSpPr txBox="1"/>
          <p:nvPr/>
        </p:nvSpPr>
        <p:spPr>
          <a:xfrm>
            <a:off x="5653904" y="261076"/>
            <a:ext cx="2970871" cy="1982594"/>
          </a:xfrm>
          <a:prstGeom prst="rect">
            <a:avLst/>
          </a:prstGeom>
        </p:spPr>
        <p:txBody>
          <a:bodyPr vert="horz" wrap="square" lIns="0" tIns="12700" rIns="0" bIns="0" rtlCol="0">
            <a:spAutoFit/>
          </a:bodyPr>
          <a:lstStyle/>
          <a:p>
            <a:pPr marL="12700" marR="5080" algn="just">
              <a:lnSpc>
                <a:spcPct val="100000"/>
              </a:lnSpc>
            </a:pPr>
            <a:r>
              <a:rPr lang="el-GR" b="1" dirty="0">
                <a:solidFill>
                  <a:srgbClr val="685F51"/>
                </a:solidFill>
                <a:latin typeface="Geogrotesque-Rg"/>
                <a:ea typeface="+mj-ea"/>
              </a:rPr>
              <a:t>ΤΙ ΦΕΡΝΕΙ ΤΟ ΕΡΓΟ ΣΤΗΝ ΕΕΚ;</a:t>
            </a:r>
            <a:endParaRPr b="1" dirty="0">
              <a:solidFill>
                <a:srgbClr val="685F51"/>
              </a:solidFill>
              <a:latin typeface="Geogrotesque-Rg"/>
              <a:ea typeface="+mj-ea"/>
            </a:endParaRPr>
          </a:p>
          <a:p>
            <a:pPr marL="12700" algn="just">
              <a:lnSpc>
                <a:spcPct val="100000"/>
              </a:lnSpc>
            </a:pPr>
            <a:r>
              <a:rPr lang="el-GR" sz="1100" dirty="0">
                <a:solidFill>
                  <a:srgbClr val="231F20"/>
                </a:solidFill>
                <a:latin typeface="Geogrotesque-Rg"/>
              </a:rPr>
              <a:t>Προς εκπαιδευτές/κέντρα ΕΕΚ:</a:t>
            </a:r>
          </a:p>
          <a:p>
            <a:pPr marL="184150" indent="-171450" algn="l">
              <a:lnSpc>
                <a:spcPct val="100000"/>
              </a:lnSpc>
              <a:buFont typeface="Wingdings" panose="05000000000000000000" pitchFamily="2" charset="2"/>
              <a:buChar char="v"/>
            </a:pPr>
            <a:r>
              <a:rPr lang="el-GR" sz="1100" dirty="0">
                <a:solidFill>
                  <a:srgbClr val="231F20"/>
                </a:solidFill>
                <a:latin typeface="Geogrotesque-Rg"/>
              </a:rPr>
              <a:t>Περιεκτικό και </a:t>
            </a:r>
            <a:r>
              <a:rPr lang="el-GR" sz="1100" dirty="0" err="1">
                <a:solidFill>
                  <a:srgbClr val="231F20"/>
                </a:solidFill>
                <a:latin typeface="Geogrotesque-Rg"/>
              </a:rPr>
              <a:t>διαδραστικό</a:t>
            </a:r>
            <a:r>
              <a:rPr lang="el-GR" sz="1100" dirty="0">
                <a:solidFill>
                  <a:srgbClr val="231F20"/>
                </a:solidFill>
                <a:latin typeface="Geogrotesque-Rg"/>
              </a:rPr>
              <a:t> εκπαιδευτικό υλικό για προετοιμασία συνέντευξης.</a:t>
            </a:r>
          </a:p>
          <a:p>
            <a:pPr marL="184150" indent="-171450" algn="l">
              <a:lnSpc>
                <a:spcPct val="100000"/>
              </a:lnSpc>
              <a:buFont typeface="Wingdings" panose="05000000000000000000" pitchFamily="2" charset="2"/>
              <a:buChar char="v"/>
            </a:pPr>
            <a:r>
              <a:rPr lang="el-GR" sz="1100" dirty="0">
                <a:solidFill>
                  <a:srgbClr val="231F20"/>
                </a:solidFill>
                <a:latin typeface="Geogrotesque-Rg"/>
              </a:rPr>
              <a:t>Υλικό για τη βελτίωση των διαπροσωπικών δεξιοτήτων που απαιτούνται για να περάσει επιτυχώς μια συνέντευξη.</a:t>
            </a:r>
          </a:p>
          <a:p>
            <a:pPr marL="184150" indent="-171450" algn="l">
              <a:lnSpc>
                <a:spcPct val="100000"/>
              </a:lnSpc>
              <a:buFont typeface="Wingdings" panose="05000000000000000000" pitchFamily="2" charset="2"/>
              <a:buChar char="v"/>
            </a:pPr>
            <a:r>
              <a:rPr lang="el-GR" sz="1100" dirty="0">
                <a:solidFill>
                  <a:srgbClr val="231F20"/>
                </a:solidFill>
                <a:latin typeface="Geogrotesque-Rg"/>
              </a:rPr>
              <a:t>Ένα εργαλείο προσομοίωσης συνέντευξης για τους εκπαιδευομένους τους, που παρακολουθεί την πρόοδό τους με εξατομικευμένη ανατροφοδότηση.</a:t>
            </a:r>
          </a:p>
        </p:txBody>
      </p:sp>
      <p:sp>
        <p:nvSpPr>
          <p:cNvPr id="17" name="object 17"/>
          <p:cNvSpPr txBox="1"/>
          <p:nvPr/>
        </p:nvSpPr>
        <p:spPr>
          <a:xfrm>
            <a:off x="5653904" y="2302030"/>
            <a:ext cx="2807772" cy="1649169"/>
          </a:xfrm>
          <a:prstGeom prst="rect">
            <a:avLst/>
          </a:prstGeom>
        </p:spPr>
        <p:txBody>
          <a:bodyPr vert="horz" wrap="square" lIns="0" tIns="48260" rIns="0" bIns="0" rtlCol="0">
            <a:spAutoFit/>
          </a:bodyPr>
          <a:lstStyle/>
          <a:p>
            <a:pPr marL="12700" algn="just">
              <a:lnSpc>
                <a:spcPct val="100000"/>
              </a:lnSpc>
              <a:spcBef>
                <a:spcPts val="380"/>
              </a:spcBef>
            </a:pPr>
            <a:r>
              <a:rPr lang="el-GR" sz="1100" dirty="0">
                <a:solidFill>
                  <a:srgbClr val="231F20"/>
                </a:solidFill>
                <a:latin typeface="Geogrotesque-Rg"/>
                <a:cs typeface="Trebuchet MS"/>
              </a:rPr>
              <a:t>Προς εκπαιδευόμενους:</a:t>
            </a:r>
            <a:endParaRPr sz="1100" dirty="0">
              <a:latin typeface="Geogrotesque-Rg"/>
              <a:cs typeface="Trebuchet MS"/>
            </a:endParaRPr>
          </a:p>
          <a:p>
            <a:pPr marL="183515" marR="6350" indent="-171450" algn="l">
              <a:lnSpc>
                <a:spcPct val="100000"/>
              </a:lnSpc>
              <a:spcBef>
                <a:spcPts val="285"/>
              </a:spcBef>
              <a:buFont typeface="Wingdings" panose="05000000000000000000" pitchFamily="2" charset="2"/>
              <a:buChar char="v"/>
              <a:tabLst>
                <a:tab pos="120650" algn="l"/>
              </a:tabLst>
            </a:pPr>
            <a:r>
              <a:rPr lang="el-GR" sz="1100" dirty="0">
                <a:solidFill>
                  <a:srgbClr val="231F20"/>
                </a:solidFill>
                <a:latin typeface="Geogrotesque-Rg"/>
                <a:cs typeface="Trebuchet MS"/>
              </a:rPr>
              <a:t>Ένας εικονικός </a:t>
            </a:r>
            <a:r>
              <a:rPr lang="el-GR" sz="1100" dirty="0" err="1">
                <a:solidFill>
                  <a:srgbClr val="231F20"/>
                </a:solidFill>
                <a:latin typeface="Geogrotesque-Rg"/>
                <a:cs typeface="Trebuchet MS"/>
              </a:rPr>
              <a:t>συνεντευκτής</a:t>
            </a:r>
            <a:r>
              <a:rPr lang="el-GR" sz="1100" dirty="0">
                <a:solidFill>
                  <a:srgbClr val="231F20"/>
                </a:solidFill>
                <a:latin typeface="Geogrotesque-Rg"/>
                <a:cs typeface="Trebuchet MS"/>
              </a:rPr>
              <a:t> - </a:t>
            </a:r>
            <a:r>
              <a:rPr lang="el-GR" sz="1100" dirty="0" err="1">
                <a:solidFill>
                  <a:srgbClr val="231F20"/>
                </a:solidFill>
                <a:latin typeface="Geogrotesque-Rg"/>
                <a:cs typeface="Trebuchet MS"/>
              </a:rPr>
              <a:t>avatar</a:t>
            </a:r>
            <a:r>
              <a:rPr lang="el-GR" sz="1100" dirty="0">
                <a:solidFill>
                  <a:srgbClr val="231F20"/>
                </a:solidFill>
                <a:latin typeface="Geogrotesque-Rg"/>
                <a:cs typeface="Trebuchet MS"/>
              </a:rPr>
              <a:t> - με τον οποίο μπορούν να εξασκηθούν, να </a:t>
            </a:r>
            <a:r>
              <a:rPr lang="el-GR" sz="1100" dirty="0" err="1">
                <a:solidFill>
                  <a:srgbClr val="231F20"/>
                </a:solidFill>
                <a:latin typeface="Geogrotesque-Rg"/>
                <a:cs typeface="Trebuchet MS"/>
              </a:rPr>
              <a:t>αυτοστοχαστούν</a:t>
            </a:r>
            <a:r>
              <a:rPr lang="el-GR" sz="1100" dirty="0">
                <a:solidFill>
                  <a:srgbClr val="231F20"/>
                </a:solidFill>
                <a:latin typeface="Geogrotesque-Rg"/>
                <a:cs typeface="Trebuchet MS"/>
              </a:rPr>
              <a:t> και να εξοικειωθούν με μια πραγματικής συνέντευξης</a:t>
            </a:r>
          </a:p>
          <a:p>
            <a:pPr marL="183515" marR="6350" indent="-171450" algn="l">
              <a:lnSpc>
                <a:spcPct val="100000"/>
              </a:lnSpc>
              <a:spcBef>
                <a:spcPts val="285"/>
              </a:spcBef>
              <a:buFont typeface="Wingdings" panose="05000000000000000000" pitchFamily="2" charset="2"/>
              <a:buChar char="v"/>
              <a:tabLst>
                <a:tab pos="120650" algn="l"/>
              </a:tabLst>
            </a:pPr>
            <a:r>
              <a:rPr lang="el-GR" sz="1100" dirty="0">
                <a:solidFill>
                  <a:srgbClr val="231F20"/>
                </a:solidFill>
                <a:latin typeface="Geogrotesque-Rg"/>
                <a:cs typeface="Trebuchet MS"/>
              </a:rPr>
              <a:t>Λιγότερο άγχος, νευρικότητα και άλλα συναισθήματα που συνήθως αντιμετωπίζουν οι υποψήφιοι κατά τη διάρκεια των συνεντεύξεων για δουλειά.</a:t>
            </a:r>
            <a:endParaRPr sz="1100" dirty="0">
              <a:latin typeface="Geogrotesque-Rg"/>
              <a:cs typeface="Trebuchet MS"/>
            </a:endParaRPr>
          </a:p>
        </p:txBody>
      </p:sp>
      <p:pic>
        <p:nvPicPr>
          <p:cNvPr id="18" name="object 18"/>
          <p:cNvPicPr/>
          <p:nvPr/>
        </p:nvPicPr>
        <p:blipFill>
          <a:blip r:embed="rId3" cstate="print"/>
          <a:stretch>
            <a:fillRect/>
          </a:stretch>
        </p:blipFill>
        <p:spPr>
          <a:xfrm>
            <a:off x="5333455" y="3927143"/>
            <a:ext cx="1366100" cy="3631896"/>
          </a:xfrm>
          <a:prstGeom prst="rect">
            <a:avLst/>
          </a:prstGeom>
        </p:spPr>
      </p:pic>
      <p:grpSp>
        <p:nvGrpSpPr>
          <p:cNvPr id="19" name="object 19"/>
          <p:cNvGrpSpPr/>
          <p:nvPr/>
        </p:nvGrpSpPr>
        <p:grpSpPr>
          <a:xfrm>
            <a:off x="8305781" y="0"/>
            <a:ext cx="2391799" cy="5762625"/>
            <a:chOff x="8099000" y="0"/>
            <a:chExt cx="2594610" cy="5667375"/>
          </a:xfrm>
        </p:grpSpPr>
        <p:pic>
          <p:nvPicPr>
            <p:cNvPr id="20" name="object 20"/>
            <p:cNvPicPr/>
            <p:nvPr/>
          </p:nvPicPr>
          <p:blipFill>
            <a:blip r:embed="rId4" cstate="print"/>
            <a:stretch>
              <a:fillRect/>
            </a:stretch>
          </p:blipFill>
          <p:spPr>
            <a:xfrm>
              <a:off x="8646423" y="0"/>
              <a:ext cx="2046722" cy="3992929"/>
            </a:xfrm>
            <a:prstGeom prst="rect">
              <a:avLst/>
            </a:prstGeom>
          </p:spPr>
        </p:pic>
        <p:sp>
          <p:nvSpPr>
            <p:cNvPr id="21" name="object 21"/>
            <p:cNvSpPr/>
            <p:nvPr/>
          </p:nvSpPr>
          <p:spPr>
            <a:xfrm>
              <a:off x="8099000" y="3576401"/>
              <a:ext cx="2092960" cy="2091055"/>
            </a:xfrm>
            <a:custGeom>
              <a:avLst/>
              <a:gdLst/>
              <a:ahLst/>
              <a:cxnLst/>
              <a:rect l="l" t="t" r="r" b="b"/>
              <a:pathLst>
                <a:path w="2092959" h="2091054">
                  <a:moveTo>
                    <a:pt x="2092952" y="330486"/>
                  </a:moveTo>
                  <a:lnTo>
                    <a:pt x="2089560" y="280668"/>
                  </a:lnTo>
                  <a:lnTo>
                    <a:pt x="2078867" y="233107"/>
                  </a:lnTo>
                  <a:lnTo>
                    <a:pt x="2061487" y="188395"/>
                  </a:lnTo>
                  <a:lnTo>
                    <a:pt x="2038030" y="147125"/>
                  </a:lnTo>
                  <a:lnTo>
                    <a:pt x="2009109" y="109888"/>
                  </a:lnTo>
                  <a:lnTo>
                    <a:pt x="1975336" y="77276"/>
                  </a:lnTo>
                  <a:lnTo>
                    <a:pt x="1937321" y="49882"/>
                  </a:lnTo>
                  <a:lnTo>
                    <a:pt x="1895678" y="28297"/>
                  </a:lnTo>
                  <a:lnTo>
                    <a:pt x="1851017" y="13113"/>
                  </a:lnTo>
                  <a:lnTo>
                    <a:pt x="1803670" y="4351"/>
                  </a:lnTo>
                  <a:lnTo>
                    <a:pt x="1755513" y="781"/>
                  </a:lnTo>
                  <a:lnTo>
                    <a:pt x="1618305" y="0"/>
                  </a:lnTo>
                  <a:lnTo>
                    <a:pt x="332694" y="387"/>
                  </a:lnTo>
                  <a:lnTo>
                    <a:pt x="284826" y="3856"/>
                  </a:lnTo>
                  <a:lnTo>
                    <a:pt x="238625" y="13356"/>
                  </a:lnTo>
                  <a:lnTo>
                    <a:pt x="194348" y="29496"/>
                  </a:lnTo>
                  <a:lnTo>
                    <a:pt x="152252" y="52889"/>
                  </a:lnTo>
                  <a:lnTo>
                    <a:pt x="113106" y="82448"/>
                  </a:lnTo>
                  <a:lnTo>
                    <a:pt x="79430" y="115578"/>
                  </a:lnTo>
                  <a:lnTo>
                    <a:pt x="51517" y="152365"/>
                  </a:lnTo>
                  <a:lnTo>
                    <a:pt x="29664" y="192892"/>
                  </a:lnTo>
                  <a:lnTo>
                    <a:pt x="14165" y="237243"/>
                  </a:lnTo>
                  <a:lnTo>
                    <a:pt x="5313" y="285502"/>
                  </a:lnTo>
                  <a:lnTo>
                    <a:pt x="3336" y="351690"/>
                  </a:lnTo>
                  <a:lnTo>
                    <a:pt x="1856" y="491640"/>
                  </a:lnTo>
                  <a:lnTo>
                    <a:pt x="372" y="818999"/>
                  </a:lnTo>
                  <a:lnTo>
                    <a:pt x="0" y="1275021"/>
                  </a:lnTo>
                  <a:lnTo>
                    <a:pt x="665" y="1437291"/>
                  </a:lnTo>
                  <a:lnTo>
                    <a:pt x="5298" y="1490267"/>
                  </a:lnTo>
                  <a:lnTo>
                    <a:pt x="16953" y="1539819"/>
                  </a:lnTo>
                  <a:lnTo>
                    <a:pt x="35690" y="1585846"/>
                  </a:lnTo>
                  <a:lnTo>
                    <a:pt x="61572" y="1628247"/>
                  </a:lnTo>
                  <a:lnTo>
                    <a:pt x="94661" y="1666922"/>
                  </a:lnTo>
                  <a:lnTo>
                    <a:pt x="135018" y="1701768"/>
                  </a:lnTo>
                  <a:lnTo>
                    <a:pt x="178252" y="1729273"/>
                  </a:lnTo>
                  <a:lnTo>
                    <a:pt x="224236" y="1749096"/>
                  </a:lnTo>
                  <a:lnTo>
                    <a:pt x="272953" y="1761074"/>
                  </a:lnTo>
                  <a:lnTo>
                    <a:pt x="324388" y="1765040"/>
                  </a:lnTo>
                  <a:lnTo>
                    <a:pt x="806709" y="1764633"/>
                  </a:lnTo>
                  <a:lnTo>
                    <a:pt x="818914" y="1765416"/>
                  </a:lnTo>
                  <a:lnTo>
                    <a:pt x="830275" y="1767869"/>
                  </a:lnTo>
                  <a:lnTo>
                    <a:pt x="841115" y="1772002"/>
                  </a:lnTo>
                  <a:lnTo>
                    <a:pt x="851756" y="1777829"/>
                  </a:lnTo>
                  <a:lnTo>
                    <a:pt x="1328450" y="2075415"/>
                  </a:lnTo>
                  <a:lnTo>
                    <a:pt x="1337708" y="2080745"/>
                  </a:lnTo>
                  <a:lnTo>
                    <a:pt x="1347514" y="2085397"/>
                  </a:lnTo>
                  <a:lnTo>
                    <a:pt x="1357638" y="2088935"/>
                  </a:lnTo>
                  <a:lnTo>
                    <a:pt x="1367845" y="2090922"/>
                  </a:lnTo>
                  <a:lnTo>
                    <a:pt x="1395779" y="2088210"/>
                  </a:lnTo>
                  <a:lnTo>
                    <a:pt x="1418330" y="2075172"/>
                  </a:lnTo>
                  <a:lnTo>
                    <a:pt x="1433491" y="2053826"/>
                  </a:lnTo>
                  <a:lnTo>
                    <a:pt x="1439258" y="2026190"/>
                  </a:lnTo>
                  <a:lnTo>
                    <a:pt x="1439539" y="1993024"/>
                  </a:lnTo>
                  <a:lnTo>
                    <a:pt x="1439410" y="1766488"/>
                  </a:lnTo>
                  <a:lnTo>
                    <a:pt x="1446014" y="1765954"/>
                  </a:lnTo>
                  <a:lnTo>
                    <a:pt x="1452415" y="1765027"/>
                  </a:lnTo>
                  <a:lnTo>
                    <a:pt x="1772709" y="1764900"/>
                  </a:lnTo>
                  <a:lnTo>
                    <a:pt x="1819342" y="1761171"/>
                  </a:lnTo>
                  <a:lnTo>
                    <a:pt x="1864114" y="1750634"/>
                  </a:lnTo>
                  <a:lnTo>
                    <a:pt x="1906464" y="1733861"/>
                  </a:lnTo>
                  <a:lnTo>
                    <a:pt x="1945834" y="1711424"/>
                  </a:lnTo>
                  <a:lnTo>
                    <a:pt x="1981662" y="1683896"/>
                  </a:lnTo>
                  <a:lnTo>
                    <a:pt x="2013389" y="1651851"/>
                  </a:lnTo>
                  <a:lnTo>
                    <a:pt x="2040455" y="1615860"/>
                  </a:lnTo>
                  <a:lnTo>
                    <a:pt x="2062300" y="1576497"/>
                  </a:lnTo>
                  <a:lnTo>
                    <a:pt x="2078364" y="1534335"/>
                  </a:lnTo>
                  <a:lnTo>
                    <a:pt x="2088088" y="1489945"/>
                  </a:lnTo>
                  <a:lnTo>
                    <a:pt x="2092283" y="1444370"/>
                  </a:lnTo>
                  <a:lnTo>
                    <a:pt x="2092660" y="1429137"/>
                  </a:lnTo>
                  <a:lnTo>
                    <a:pt x="2092952" y="330486"/>
                  </a:lnTo>
                  <a:close/>
                </a:path>
              </a:pathLst>
            </a:custGeom>
            <a:solidFill>
              <a:srgbClr val="685F51"/>
            </a:solidFill>
          </p:spPr>
          <p:txBody>
            <a:bodyPr wrap="square" lIns="0" tIns="0" rIns="0" bIns="0" rtlCol="0"/>
            <a:lstStyle/>
            <a:p>
              <a:endParaRPr/>
            </a:p>
          </p:txBody>
        </p:sp>
      </p:grpSp>
      <p:sp>
        <p:nvSpPr>
          <p:cNvPr id="22" name="Cerrar corchete 21">
            <a:extLst>
              <a:ext uri="{FF2B5EF4-FFF2-40B4-BE49-F238E27FC236}">
                <a16:creationId xmlns:a16="http://schemas.microsoft.com/office/drawing/2014/main" id="{99640076-B9CB-4537-B117-01134E883EAC}"/>
              </a:ext>
            </a:extLst>
          </p:cNvPr>
          <p:cNvSpPr/>
          <p:nvPr/>
        </p:nvSpPr>
        <p:spPr>
          <a:xfrm>
            <a:off x="4404360" y="4025451"/>
            <a:ext cx="76200" cy="421369"/>
          </a:xfrm>
          <a:prstGeom prst="rightBracket">
            <a:avLst/>
          </a:prstGeom>
          <a:ln>
            <a:solidFill>
              <a:schemeClr val="bg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23" name="Cerrar corchete 22">
            <a:extLst>
              <a:ext uri="{FF2B5EF4-FFF2-40B4-BE49-F238E27FC236}">
                <a16:creationId xmlns:a16="http://schemas.microsoft.com/office/drawing/2014/main" id="{9BCB459A-0D1A-413B-BB80-4E1D34F2FBA1}"/>
              </a:ext>
            </a:extLst>
          </p:cNvPr>
          <p:cNvSpPr/>
          <p:nvPr/>
        </p:nvSpPr>
        <p:spPr>
          <a:xfrm rot="10800000">
            <a:off x="3594100" y="4025451"/>
            <a:ext cx="76200" cy="421369"/>
          </a:xfrm>
          <a:prstGeom prst="rightBracket">
            <a:avLst/>
          </a:prstGeom>
          <a:ln>
            <a:solidFill>
              <a:schemeClr val="bg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b3d3a19-4377-4936-94b8-3a0ddcbea3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E3305AAFD366B4698F987163A150B34" ma:contentTypeVersion="18" ma:contentTypeDescription="Crear nuevo documento." ma:contentTypeScope="" ma:versionID="fc9618fd58988b7f4f15334a9ab9c21b">
  <xsd:schema xmlns:xsd="http://www.w3.org/2001/XMLSchema" xmlns:xs="http://www.w3.org/2001/XMLSchema" xmlns:p="http://schemas.microsoft.com/office/2006/metadata/properties" xmlns:ns3="d2bde305-2c6f-4dee-ae96-efe9c880a709" xmlns:ns4="0b3d3a19-4377-4936-94b8-3a0ddcbea3d5" targetNamespace="http://schemas.microsoft.com/office/2006/metadata/properties" ma:root="true" ma:fieldsID="3063464ec1c301deb1dd429d788c411a" ns3:_="" ns4:_="">
    <xsd:import namespace="d2bde305-2c6f-4dee-ae96-efe9c880a709"/>
    <xsd:import namespace="0b3d3a19-4377-4936-94b8-3a0ddcbea3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de305-2c6f-4dee-ae96-efe9c880a709"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3d3a19-4377-4936-94b8-3a0ddcbea3d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C09AF9-4ECD-40BF-A39C-5B4863469001}">
  <ds:schemaRefs>
    <ds:schemaRef ds:uri="http://schemas.microsoft.com/sharepoint/v3/contenttype/forms"/>
  </ds:schemaRefs>
</ds:datastoreItem>
</file>

<file path=customXml/itemProps2.xml><?xml version="1.0" encoding="utf-8"?>
<ds:datastoreItem xmlns:ds="http://schemas.openxmlformats.org/officeDocument/2006/customXml" ds:itemID="{69642485-DF6C-4550-AE27-034F891DEBA9}">
  <ds:schemaRef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 ds:uri="0b3d3a19-4377-4936-94b8-3a0ddcbea3d5"/>
    <ds:schemaRef ds:uri="d2bde305-2c6f-4dee-ae96-efe9c880a709"/>
    <ds:schemaRef ds:uri="http://purl.org/dc/elements/1.1/"/>
  </ds:schemaRefs>
</ds:datastoreItem>
</file>

<file path=customXml/itemProps3.xml><?xml version="1.0" encoding="utf-8"?>
<ds:datastoreItem xmlns:ds="http://schemas.openxmlformats.org/officeDocument/2006/customXml" ds:itemID="{844475CA-E9DB-48B3-A40C-F0FA5D474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de305-2c6f-4dee-ae96-efe9c880a709"/>
    <ds:schemaRef ds:uri="0b3d3a19-4377-4936-94b8-3a0ddcbea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TotalTime>
  <Words>385</Words>
  <Application>Microsoft Office PowerPoint</Application>
  <PresentationFormat>Προσαρμογή</PresentationFormat>
  <Paragraphs>40</Paragraphs>
  <Slides>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vt:i4>
      </vt:variant>
    </vt:vector>
  </HeadingPairs>
  <TitlesOfParts>
    <vt:vector size="8" baseType="lpstr">
      <vt:lpstr>Calibri</vt:lpstr>
      <vt:lpstr>Geogrotesque-Rg</vt:lpstr>
      <vt:lpstr>Trebuchet MS</vt:lpstr>
      <vt:lpstr>Verdana</vt:lpstr>
      <vt:lpstr>Wingdings</vt:lpstr>
      <vt:lpstr>Office Theme</vt:lpstr>
      <vt:lpstr>ΣΥΜΠΡΑΞΗ</vt:lpstr>
      <vt:lpstr>ΠΟΙΟΣ ΕΙΝΑΙ Ο ΣΤΟΧΟΣ ΤΟΥ ΕΡΓΟΥ;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HIRE_en.indd</dc:title>
  <dc:creator>pfranco</dc:creator>
  <cp:lastModifiedBy>Katerina Michale</cp:lastModifiedBy>
  <cp:revision>9</cp:revision>
  <cp:lastPrinted>2024-03-13T12:01:29Z</cp:lastPrinted>
  <dcterms:created xsi:type="dcterms:W3CDTF">2024-03-12T08:09:51Z</dcterms:created>
  <dcterms:modified xsi:type="dcterms:W3CDTF">2024-03-14T07:49:39Z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2024-03-11T00:00:00Z</vt:filetime>
  </property>
  <property fmtid="{D5CDD505-2E9C-101B-9397-08002B2CF9AE}" pid="3" name="Creator">
    <vt:lpwstr>PScript5.dll Version 5.2.2</vt:lpwstr>
  </property>
  <property fmtid="{D5CDD505-2E9C-101B-9397-08002B2CF9AE}" pid="4" name="LastSaved">
    <vt:filetime>2024-03-12T00:00:00Z</vt:filetime>
  </property>
  <property fmtid="{D5CDD505-2E9C-101B-9397-08002B2CF9AE}" pid="5" name="Producer">
    <vt:lpwstr>3-Heights(TM) PDF Security Shell 4.8.25.2 (http://www.pdf-tools.com)</vt:lpwstr>
  </property>
  <property fmtid="{D5CDD505-2E9C-101B-9397-08002B2CF9AE}" pid="6" name="ContentTypeId">
    <vt:lpwstr>0x0101005E3305AAFD366B4698F987163A150B34</vt:lpwstr>
  </property>
</Properties>
</file>